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3" r:id="rId1"/>
    <p:sldMasterId id="2147483824" r:id="rId2"/>
  </p:sldMasterIdLst>
  <p:notesMasterIdLst>
    <p:notesMasterId r:id="rId33"/>
  </p:notesMasterIdLst>
  <p:sldIdLst>
    <p:sldId id="355" r:id="rId3"/>
    <p:sldId id="373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</p:sldIdLst>
  <p:sldSz cx="9144000" cy="5143500" type="screen16x9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4DA90D66-9C50-4E9D-8D00-65C65836E617}">
          <p14:sldIdLst>
            <p14:sldId id="355"/>
            <p14:sldId id="373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51B"/>
    <a:srgbClr val="C0DDAD"/>
    <a:srgbClr val="336699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77437" autoAdjust="0"/>
  </p:normalViewPr>
  <p:slideViewPr>
    <p:cSldViewPr snapToGrid="0">
      <p:cViewPr varScale="1">
        <p:scale>
          <a:sx n="89" d="100"/>
          <a:sy n="89" d="100"/>
        </p:scale>
        <p:origin x="648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6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4B19A-4BE4-45C4-A77A-28ED67F7CBA1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D5FB1-EF96-4494-ABCB-80FAF8E74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8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D5FB1-EF96-4494-ABCB-80FAF8E741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60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915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33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747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469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3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D5FB1-EF96-4494-ABCB-80FAF8E741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8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83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446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65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081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90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883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7D5FB1-EF96-4494-ABCB-80FAF8E741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77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8" y="151720"/>
            <a:ext cx="8837306" cy="485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645" y="546406"/>
            <a:ext cx="8330711" cy="99417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050" b="1" spc="225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996" y="1890621"/>
            <a:ext cx="8349792" cy="57983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85" y="4178645"/>
            <a:ext cx="2956631" cy="6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1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1C9F5C-6466-4BC1-99DE-1AF5254E84D9}"/>
              </a:ext>
            </a:extLst>
          </p:cNvPr>
          <p:cNvSpPr/>
          <p:nvPr userDrawn="1"/>
        </p:nvSpPr>
        <p:spPr>
          <a:xfrm>
            <a:off x="146304" y="144018"/>
            <a:ext cx="8851392" cy="4855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4CB14E7-1FC0-4AFF-BE8E-7600923BE7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448" y="144066"/>
            <a:ext cx="8851106" cy="48553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210" y="1629761"/>
            <a:ext cx="8440890" cy="3071858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2700" b="1" spc="225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xmlns="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200" b="1" i="0" spc="225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22957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616130B4-0E85-49C2-B0EF-F1CC6D72F2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2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1026424-6AE4-4846-8493-57DCD0AA7C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xmlns="" id="{E0DB139C-3451-49F8-AC71-67D0F7D7F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</p:spTree>
    <p:extLst>
      <p:ext uri="{BB962C8B-B14F-4D97-AF65-F5344CB8AC3E}">
        <p14:creationId xmlns:p14="http://schemas.microsoft.com/office/powerpoint/2010/main" val="1244027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33D1278-64F5-4E23-896A-3AE24CBD3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210" y="1502279"/>
            <a:ext cx="8431961" cy="28149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084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xmlns="" id="{37284D4E-32F8-4E6E-9A6F-0B6D45D0C8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9E4A5276-7716-49F9-ACC4-15F6C26B0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814107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F220AEC1-8B39-494A-8EF9-A08FACB7B3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0210" y="1502474"/>
            <a:ext cx="8431961" cy="2814801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5FE5C0E-6933-4FF9-9518-8B64E5F95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2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xmlns="" id="{8057A777-2F37-4D55-91A7-B5569C8853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6EBAFFB-F4E6-443D-907D-5E14D4F4B7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4236379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xmlns="" id="{63569A89-403C-42D7-9481-E8158B8E07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65726" y="1502474"/>
            <a:ext cx="4126445" cy="2814801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xmlns="" id="{966F03A4-8E23-44E1-9014-B190D190066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50901" y="1502474"/>
            <a:ext cx="4126445" cy="2814801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00C4B30-443C-4EEB-8E63-2A591FF6C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2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F11DFA87-6C9F-4AEB-9BB5-9A376D52B0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xmlns="" id="{5B2E4D57-7C9C-46BA-A428-879B4C74AA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881004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Content +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xmlns="" id="{3A179824-626C-47F3-B18E-E3C1D9319AA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65726" y="2062977"/>
            <a:ext cx="4126445" cy="2247766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xmlns="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50901" y="2062977"/>
            <a:ext cx="4126445" cy="2247766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210" y="1509195"/>
            <a:ext cx="4135374" cy="45988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4BE9B31D-8849-47B2-9340-A5762684D6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5726" y="1509195"/>
            <a:ext cx="4135374" cy="45988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4577342" y="1509195"/>
            <a:ext cx="0" cy="2801548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384A94C5-EE80-43AC-81DD-5ABA2FFC6E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B38BBC51-B2F9-4E09-9829-FC75AB2B0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2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435329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xmlns="" id="{E1EBB55A-195B-4571-9D99-7EF1A5A0D464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137013" y="1502473"/>
            <a:ext cx="2664087" cy="2814907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xmlns="" id="{3BD52964-8E05-425B-893F-0B4B3EDD9221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48612" y="1502375"/>
            <a:ext cx="2664087" cy="2814907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xmlns="" id="{C745C101-F1C9-41D6-8517-E4DC3F30EC9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60210" y="1502474"/>
            <a:ext cx="2664087" cy="2814801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30A99F4-489B-4896-A9D3-6BB2474C0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2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7652B886-267F-40F1-B08B-C59CA82419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F3A50B51-887D-4CF5-A402-5AD0973E4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212147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xmlns="" id="{50FDBB23-0B16-400B-865A-500D923D15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137013" y="2052991"/>
            <a:ext cx="2664087" cy="2264381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xmlns="" id="{8B3FA012-8BC4-46AB-96B6-324E99ECF17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48612" y="2052893"/>
            <a:ext cx="2664087" cy="2264381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xmlns="" id="{1CAC31AD-562B-49C2-8679-9F08B18239D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60210" y="2052893"/>
            <a:ext cx="2664087" cy="2264381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05673AF2-4829-4E44-90BE-D70806F54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209" y="1502472"/>
            <a:ext cx="2654046" cy="459889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BE3D088A-4B53-4576-88B9-95D2A178A8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5465" y="1502472"/>
            <a:ext cx="2654046" cy="459889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63F0DB93-44C2-47AE-885B-14C8738CBB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5252" y="1502472"/>
            <a:ext cx="2654046" cy="459889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3130762" y="1502472"/>
            <a:ext cx="0" cy="281490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B03B12E-F142-4B4E-8293-12FA52B700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1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D685F4E5-37A3-4371-A60D-7DAD27B105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CCC998A7-6F33-4483-B388-B7BB5DE989C6}"/>
              </a:ext>
            </a:extLst>
          </p:cNvPr>
          <p:cNvCxnSpPr>
            <a:cxnSpLocks/>
          </p:cNvCxnSpPr>
          <p:nvPr userDrawn="1"/>
        </p:nvCxnSpPr>
        <p:spPr>
          <a:xfrm>
            <a:off x="6021880" y="1502472"/>
            <a:ext cx="0" cy="2814802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9EAC6D86-0732-4AFA-B8A5-D4CD28AF1F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0030553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xmlns="" id="{B82DF080-4D8D-43A7-A4B7-A7B734626E7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60210" y="1502475"/>
            <a:ext cx="1898897" cy="2814695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xmlns="" id="{E22917DF-1FF4-47DE-B5A4-F3E32B66611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537771" y="1502475"/>
            <a:ext cx="1898897" cy="2814695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xmlns="" id="{A3491189-B49B-4824-A396-E836974B72B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15332" y="1502465"/>
            <a:ext cx="1898897" cy="2814706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CE6B1674-0523-4AF5-A552-188021AA101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893" y="1502475"/>
            <a:ext cx="1908207" cy="28148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2563E297-AF96-4588-936D-028F52A72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F318953E-51EB-4C13-8C5D-025192B14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C183EDA3-E50A-41DC-869A-65D0F92624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513887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10">
            <a:extLst>
              <a:ext uri="{FF2B5EF4-FFF2-40B4-BE49-F238E27FC236}">
                <a16:creationId xmlns:a16="http://schemas.microsoft.com/office/drawing/2014/main" xmlns="" id="{EF7E25F5-EE21-4038-9446-C7D227FA805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60210" y="2064584"/>
            <a:ext cx="1898897" cy="2246052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Content Placeholder 10">
            <a:extLst>
              <a:ext uri="{FF2B5EF4-FFF2-40B4-BE49-F238E27FC236}">
                <a16:creationId xmlns:a16="http://schemas.microsoft.com/office/drawing/2014/main" xmlns="" id="{438C4C4F-AE7C-4BD7-B740-A8933A19D49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537771" y="2064555"/>
            <a:ext cx="1898897" cy="2246084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10">
            <a:extLst>
              <a:ext uri="{FF2B5EF4-FFF2-40B4-BE49-F238E27FC236}">
                <a16:creationId xmlns:a16="http://schemas.microsoft.com/office/drawing/2014/main" xmlns="" id="{B1E6C153-DD1A-4E46-BC75-7F0B8D253335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15332" y="2064555"/>
            <a:ext cx="1898897" cy="2246084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xmlns="" id="{2C299F0B-24AE-444F-B1EB-04C86C4DC7E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893" y="2064584"/>
            <a:ext cx="1908207" cy="2246159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3960C26-E995-4E4B-9CEF-5E03CF7D107F}"/>
              </a:ext>
            </a:extLst>
          </p:cNvPr>
          <p:cNvCxnSpPr>
            <a:cxnSpLocks/>
          </p:cNvCxnSpPr>
          <p:nvPr userDrawn="1"/>
        </p:nvCxnSpPr>
        <p:spPr>
          <a:xfrm>
            <a:off x="2393848" y="1510267"/>
            <a:ext cx="0" cy="280037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A51CCEBD-9093-4AFA-A6C9-6726C1913B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901" y="1510266"/>
            <a:ext cx="1908205" cy="459889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xmlns="" id="{30B25065-5118-4705-B650-FE45CCE85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8589" y="1510266"/>
            <a:ext cx="1908205" cy="459889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xmlns="" id="{5FD2A9A5-9167-4AAA-89D6-C292B0FB3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06277" y="1510266"/>
            <a:ext cx="1908205" cy="459889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xmlns="" id="{3AE26F6D-0FC5-45E0-ABB4-AAD364D835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3965" y="1510266"/>
            <a:ext cx="1908205" cy="459889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517F4432-8B11-4102-9427-7187B3332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71078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D005CF9E-8F32-41EC-82DC-ED725EC3E6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6249904B-5188-4B18-9CA7-0E344EA1F631}"/>
              </a:ext>
            </a:extLst>
          </p:cNvPr>
          <p:cNvCxnSpPr>
            <a:cxnSpLocks/>
          </p:cNvCxnSpPr>
          <p:nvPr userDrawn="1"/>
        </p:nvCxnSpPr>
        <p:spPr>
          <a:xfrm>
            <a:off x="4575344" y="1510267"/>
            <a:ext cx="0" cy="280037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D3E8768C-925F-473E-BC00-D8A2D1C0F71A}"/>
              </a:ext>
            </a:extLst>
          </p:cNvPr>
          <p:cNvCxnSpPr>
            <a:cxnSpLocks/>
          </p:cNvCxnSpPr>
          <p:nvPr userDrawn="1"/>
        </p:nvCxnSpPr>
        <p:spPr>
          <a:xfrm>
            <a:off x="6750311" y="1510266"/>
            <a:ext cx="0" cy="280047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D4009B35-12BD-4422-9F0F-2AD03EDE4D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99604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D91B017-3538-4F54-9E18-FF8D626AA516}"/>
              </a:ext>
            </a:extLst>
          </p:cNvPr>
          <p:cNvSpPr/>
          <p:nvPr userDrawn="1"/>
        </p:nvSpPr>
        <p:spPr>
          <a:xfrm>
            <a:off x="146304" y="144018"/>
            <a:ext cx="8851392" cy="4855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D662EFA-FDB4-4ECD-8E47-185C20551A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6304" y="139995"/>
            <a:ext cx="8851392" cy="485948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645" y="546406"/>
            <a:ext cx="8330711" cy="99417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4050" b="1" spc="225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PRESENTATION TITLE: ARIAL BOLD, 46-54 PT, WHITE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996" y="1890621"/>
            <a:ext cx="8349792" cy="57983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ctr">
              <a:buNone/>
              <a:defRPr lang="en-US" b="0" i="0" baseline="0" dirty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dirty="0"/>
              <a:t>Presentation Subtitle: Times New Roman, 28pt, White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85" y="4178645"/>
            <a:ext cx="2956631" cy="6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09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Righ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>
            <a:extLst>
              <a:ext uri="{FF2B5EF4-FFF2-40B4-BE49-F238E27FC236}">
                <a16:creationId xmlns:a16="http://schemas.microsoft.com/office/drawing/2014/main" xmlns="" id="{F49162AF-0CF5-4A7B-9DCE-A11AEB11E4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60210" y="1502374"/>
            <a:ext cx="4126445" cy="2814803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66060" y="1502472"/>
            <a:ext cx="4135040" cy="28148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5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61E2425-CA04-4698-91A0-8B04E7847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1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7E2D2518-5A06-40D2-952F-1C119EEFE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FDFE61E1-A0AF-4615-9E56-CE8A909807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042620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Slide (Image - Left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xmlns="" id="{391345A8-5BD4-421A-8DF8-EF0F6C9B07F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665726" y="1502472"/>
            <a:ext cx="4126445" cy="2814803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B15C0FB5-78BD-4722-B1D8-823F39390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60211" y="1502569"/>
            <a:ext cx="4135040" cy="28148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500" b="1" i="0">
                <a:solidFill>
                  <a:srgbClr val="E77324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11E5C80-586E-4086-82CE-BB9B42332A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1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xmlns="" id="{B0C7E61C-B93D-4DBD-9D53-471F58E09F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1492B3C-0D0F-4575-9321-7C3A120E2A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447227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D42C4DE-E7BC-4D93-A4F3-BA7EAF45AE43}"/>
              </a:ext>
            </a:extLst>
          </p:cNvPr>
          <p:cNvSpPr/>
          <p:nvPr userDrawn="1"/>
        </p:nvSpPr>
        <p:spPr>
          <a:xfrm>
            <a:off x="6604981" y="0"/>
            <a:ext cx="2539019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8FB626A8-3E58-4DE7-B4DF-DBE03BAB57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43" y="1843303"/>
            <a:ext cx="5864561" cy="38576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AC2F3113-C9F5-4CFC-8102-0B4EF122CD46}"/>
              </a:ext>
            </a:extLst>
          </p:cNvPr>
          <p:cNvCxnSpPr/>
          <p:nvPr userDrawn="1"/>
        </p:nvCxnSpPr>
        <p:spPr>
          <a:xfrm flipH="1">
            <a:off x="431985" y="4911985"/>
            <a:ext cx="828003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F422F8-1635-44A9-B254-7747991105CE}"/>
              </a:ext>
            </a:extLst>
          </p:cNvPr>
          <p:cNvSpPr txBox="1"/>
          <p:nvPr userDrawn="1"/>
        </p:nvSpPr>
        <p:spPr>
          <a:xfrm>
            <a:off x="8712546" y="4795856"/>
            <a:ext cx="39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9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05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FF0C764-1D98-40E3-A111-DE5522034615}"/>
              </a:ext>
            </a:extLst>
          </p:cNvPr>
          <p:cNvCxnSpPr/>
          <p:nvPr userDrawn="1"/>
        </p:nvCxnSpPr>
        <p:spPr>
          <a:xfrm flipH="1">
            <a:off x="6604981" y="4911985"/>
            <a:ext cx="2107037" cy="0"/>
          </a:xfrm>
          <a:prstGeom prst="line">
            <a:avLst/>
          </a:prstGeom>
          <a:ln w="95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4">
            <a:extLst>
              <a:ext uri="{FF2B5EF4-FFF2-40B4-BE49-F238E27FC236}">
                <a16:creationId xmlns:a16="http://schemas.microsoft.com/office/drawing/2014/main" xmlns="" id="{0F449DD3-4B7D-4D13-A4F0-8C3B89BC25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5855494" cy="23812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290CA12-E134-4761-B69E-19950E629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42" y="567183"/>
            <a:ext cx="5864561" cy="118558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BCDC64CD-58DD-4B30-96BA-C2969D64D0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1143" y="2821756"/>
            <a:ext cx="5864561" cy="168222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858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287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716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33C34FF2-DB43-45F6-99EE-4FF60CE03A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4441" y="238524"/>
            <a:ext cx="1846660" cy="426545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 i="0" cap="all" spc="225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Font typeface="Arial" charset="0"/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157FD7D-78F9-4192-99FF-2ACA81B47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729" y="4801622"/>
            <a:ext cx="195171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64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BC7206C-7D2B-4584-9073-6E84C1D99851}"/>
              </a:ext>
            </a:extLst>
          </p:cNvPr>
          <p:cNvSpPr/>
          <p:nvPr userDrawn="1"/>
        </p:nvSpPr>
        <p:spPr>
          <a:xfrm>
            <a:off x="6604981" y="0"/>
            <a:ext cx="253901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7638951-733B-4674-B244-606C9AA47039}"/>
              </a:ext>
            </a:extLst>
          </p:cNvPr>
          <p:cNvCxnSpPr/>
          <p:nvPr userDrawn="1"/>
        </p:nvCxnSpPr>
        <p:spPr>
          <a:xfrm flipH="1">
            <a:off x="431985" y="4911985"/>
            <a:ext cx="828003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D5D815E-664E-4F2D-ACF3-B229DACC1B1F}"/>
              </a:ext>
            </a:extLst>
          </p:cNvPr>
          <p:cNvCxnSpPr/>
          <p:nvPr userDrawn="1"/>
        </p:nvCxnSpPr>
        <p:spPr>
          <a:xfrm flipH="1">
            <a:off x="6604981" y="4911985"/>
            <a:ext cx="2107037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A73C713-BFE8-48C1-8F20-FC9777626348}"/>
              </a:ext>
            </a:extLst>
          </p:cNvPr>
          <p:cNvSpPr txBox="1"/>
          <p:nvPr userDrawn="1"/>
        </p:nvSpPr>
        <p:spPr>
          <a:xfrm>
            <a:off x="8712546" y="4795856"/>
            <a:ext cx="39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9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05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xmlns="" id="{82123647-D293-4871-B258-B3C557B500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43" y="1843303"/>
            <a:ext cx="5864561" cy="38576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79A776A1-0A26-45B0-8942-A915834588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5855494" cy="23812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7220FDE-52E1-4318-B138-0CD09D573E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1143" y="2821756"/>
            <a:ext cx="5864561" cy="168222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858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287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716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xmlns="" id="{6E9C218E-8B98-4FA8-9356-86D384D19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4441" y="238524"/>
            <a:ext cx="1846660" cy="426545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 i="0" cap="all" spc="225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Font typeface="Arial" charset="0"/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6FB88F06-BA5C-4680-BC9A-3F2C8DB82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42" y="567183"/>
            <a:ext cx="5864561" cy="118558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F5BF6D1-4FCD-4C6D-A852-54B92566B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729" y="4801622"/>
            <a:ext cx="195171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52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BC7206C-7D2B-4584-9073-6E84C1D99851}"/>
              </a:ext>
            </a:extLst>
          </p:cNvPr>
          <p:cNvSpPr/>
          <p:nvPr userDrawn="1"/>
        </p:nvSpPr>
        <p:spPr>
          <a:xfrm>
            <a:off x="6604981" y="0"/>
            <a:ext cx="253901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7638951-733B-4674-B244-606C9AA47039}"/>
              </a:ext>
            </a:extLst>
          </p:cNvPr>
          <p:cNvCxnSpPr/>
          <p:nvPr userDrawn="1"/>
        </p:nvCxnSpPr>
        <p:spPr>
          <a:xfrm flipH="1">
            <a:off x="431985" y="4911985"/>
            <a:ext cx="828003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D5D815E-664E-4F2D-ACF3-B229DACC1B1F}"/>
              </a:ext>
            </a:extLst>
          </p:cNvPr>
          <p:cNvCxnSpPr/>
          <p:nvPr userDrawn="1"/>
        </p:nvCxnSpPr>
        <p:spPr>
          <a:xfrm flipH="1">
            <a:off x="6604981" y="4911985"/>
            <a:ext cx="2107037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A73C713-BFE8-48C1-8F20-FC9777626348}"/>
              </a:ext>
            </a:extLst>
          </p:cNvPr>
          <p:cNvSpPr txBox="1"/>
          <p:nvPr userDrawn="1"/>
        </p:nvSpPr>
        <p:spPr>
          <a:xfrm>
            <a:off x="8712546" y="4795856"/>
            <a:ext cx="39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9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05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xmlns="" id="{66CDD921-1E04-4CEA-A9BA-889246A111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43" y="1843303"/>
            <a:ext cx="5864561" cy="38576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xmlns="" id="{BF14F8D2-169F-45EE-81E1-1579186FF3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5855494" cy="23812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xmlns="" id="{CD86F0D2-9080-4AFD-9F05-996384B481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4441" y="238523"/>
            <a:ext cx="1846660" cy="42758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 i="0" cap="all" spc="225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Font typeface="Arial" charset="0"/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9BE5C64D-EF94-449B-AB4B-F9543A7B36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142" y="2832147"/>
            <a:ext cx="5864562" cy="168222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4313" indent="-214313">
              <a:lnSpc>
                <a:spcPct val="100000"/>
              </a:lnSpc>
              <a:buClr>
                <a:schemeClr val="accent1"/>
              </a:buClr>
              <a:buFont typeface="Arial" charset="0"/>
              <a:buChar char="•"/>
              <a:defRPr sz="135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858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287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716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Bullet 1: Arial Bold 18pt, Jefferson Blue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xmlns="" id="{1DE7E869-44E1-4AE6-A166-F6CCA2275A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42" y="567183"/>
            <a:ext cx="5864561" cy="118558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01528B2-5F79-46DB-BAC5-5F3D3B48D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729" y="4801622"/>
            <a:ext cx="195171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075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xmlns="" id="{3EC433FB-918D-4379-A606-C14AD0D5D01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50901" y="2062977"/>
            <a:ext cx="4126445" cy="2247766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210" y="1509195"/>
            <a:ext cx="4135374" cy="45988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4577342" y="1509195"/>
            <a:ext cx="0" cy="2801548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918FDC5B-0376-402B-80DD-1DBEF1B20C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7054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C7526ABF-4929-4AB5-B4B4-0F953C85D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xmlns="" id="{E884EA84-D9CC-4410-88D0-2C404167362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665726" y="2945675"/>
            <a:ext cx="4126445" cy="1365068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xmlns="" id="{BFE5C024-47EE-4923-91BB-48521FE5EFF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65726" y="1509631"/>
            <a:ext cx="4126445" cy="1365069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047C116B-FEE0-4168-B6D1-6B56AD77E3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873533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+ Header and content/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xmlns="" id="{6FDA6119-0E8B-40BA-B011-0B5C245140E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65726" y="1506100"/>
            <a:ext cx="4126445" cy="2811175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xmlns="" id="{70B3B89A-F141-4B0A-957E-508C148925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901" y="1977674"/>
            <a:ext cx="4135374" cy="84975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None/>
              <a:defRPr sz="1350">
                <a:solidFill>
                  <a:schemeClr val="accent2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210" y="1506100"/>
            <a:ext cx="4135374" cy="37171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4577342" y="1506100"/>
            <a:ext cx="0" cy="2815262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210" y="3000034"/>
            <a:ext cx="4135374" cy="37171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7D0FB048-6124-4260-8CDD-ED63BC192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8995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1FFC376D-4095-4DEB-82B8-6AA45A91F4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210" y="3471608"/>
            <a:ext cx="4135374" cy="84975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None/>
              <a:defRPr sz="1350">
                <a:solidFill>
                  <a:schemeClr val="accent2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C35C8D2E-1C91-4855-BF47-40BCF17D94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172582A4-A838-4551-AB9C-DC40EA2E1A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3823976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(Content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xmlns="" id="{60E99266-89CD-42E1-AED5-1CAA396059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65726" y="1496990"/>
            <a:ext cx="4126445" cy="1360977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xmlns="" id="{6DA12905-9F29-45AE-89B8-901E59B5B7D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210" y="1497088"/>
            <a:ext cx="4126445" cy="1360977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4577342" y="1496991"/>
            <a:ext cx="0" cy="2820284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419B4FA8-CEAC-4D32-BB3F-772A77968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210" y="2949406"/>
            <a:ext cx="4135374" cy="38299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xmlns="" id="{42259392-4D6A-4A66-AE71-BE095F50B9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68410" y="2949406"/>
            <a:ext cx="4135374" cy="38299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BAFD8115-39F6-46CE-B8C0-E095465213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4440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2175E500-C6C4-4766-B9C6-8E6D570E0A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xmlns="" id="{E0572641-1645-4E24-AB9B-46CC5A46C7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0210" y="3423843"/>
            <a:ext cx="4135374" cy="89343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None/>
              <a:defRPr sz="1350">
                <a:solidFill>
                  <a:schemeClr val="accent2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A0C43664-BD02-411E-8039-767099D1D2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5726" y="3423843"/>
            <a:ext cx="4135374" cy="89343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None/>
              <a:defRPr sz="1350">
                <a:solidFill>
                  <a:schemeClr val="accent2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545599B9-C44F-46F7-AAF7-2BDC471501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755937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(Content, 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xmlns="" id="{4876CA2E-4D4F-480E-A677-4EFFBF55DD6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60210" y="1491505"/>
            <a:ext cx="2654046" cy="1461620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xmlns="" id="{49A4B1D0-B7EB-419C-8DA0-A96D943A2E6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252500" y="1491505"/>
            <a:ext cx="2654046" cy="1461620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xmlns="" id="{D04609A6-2572-42DB-A206-7801CD0AA93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147054" y="1491505"/>
            <a:ext cx="2654046" cy="1461620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3130762" y="1491505"/>
            <a:ext cx="0" cy="283216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xmlns="" id="{B4239F94-D356-4678-84E8-AEA05621DE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210" y="3556746"/>
            <a:ext cx="2654046" cy="766919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6624FD54-3E58-4787-998D-996C56B45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210" y="3040958"/>
            <a:ext cx="2654046" cy="4279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xmlns="" id="{6C81B529-DDD4-4C77-A7E8-6BC3DA3AA5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2500" y="3556746"/>
            <a:ext cx="2654046" cy="766919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xmlns="" id="{4986364E-DCDC-49A2-90F7-E5B8235875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52500" y="3040958"/>
            <a:ext cx="2654046" cy="4279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xmlns="" id="{B3312962-9EF3-4A27-BE6D-C054A788DC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47054" y="3556746"/>
            <a:ext cx="2654046" cy="766919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xmlns="" id="{0B08C683-1CE9-4946-90AA-381EE30A7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47054" y="3040958"/>
            <a:ext cx="2654046" cy="4279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xmlns="" id="{DD18E6E3-6DD2-4367-86D8-F58334139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1697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524F1C73-DA80-4EC1-B03C-E9538556D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D6750F7F-1F5A-4CA1-AFFA-636557E949C4}"/>
              </a:ext>
            </a:extLst>
          </p:cNvPr>
          <p:cNvCxnSpPr>
            <a:cxnSpLocks/>
          </p:cNvCxnSpPr>
          <p:nvPr userDrawn="1"/>
        </p:nvCxnSpPr>
        <p:spPr>
          <a:xfrm>
            <a:off x="6030716" y="1491505"/>
            <a:ext cx="0" cy="283216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2BF87821-E5D5-4430-BACF-2DD42F89AE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7938133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ext + Header,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xmlns="" id="{6A835EC0-BDEE-41B7-A3BC-021A5043514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60210" y="1491504"/>
            <a:ext cx="8440890" cy="1425733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93AE1166-01F3-460B-A317-176D64A8B113}"/>
              </a:ext>
            </a:extLst>
          </p:cNvPr>
          <p:cNvCxnSpPr>
            <a:cxnSpLocks/>
          </p:cNvCxnSpPr>
          <p:nvPr userDrawn="1"/>
        </p:nvCxnSpPr>
        <p:spPr>
          <a:xfrm>
            <a:off x="3130762" y="3007994"/>
            <a:ext cx="0" cy="131281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FD92F8C-D5F2-41AB-869D-75D5D30BD5AB}"/>
              </a:ext>
            </a:extLst>
          </p:cNvPr>
          <p:cNvCxnSpPr>
            <a:cxnSpLocks/>
          </p:cNvCxnSpPr>
          <p:nvPr userDrawn="1"/>
        </p:nvCxnSpPr>
        <p:spPr>
          <a:xfrm>
            <a:off x="6028283" y="3007994"/>
            <a:ext cx="0" cy="1312817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>
            <a:extLst>
              <a:ext uri="{FF2B5EF4-FFF2-40B4-BE49-F238E27FC236}">
                <a16:creationId xmlns:a16="http://schemas.microsoft.com/office/drawing/2014/main" xmlns="" id="{B4239F94-D356-4678-84E8-AEA05621DEE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60210" y="3510792"/>
            <a:ext cx="2654046" cy="812873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6624FD54-3E58-4787-998D-996C56B4526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60210" y="3024883"/>
            <a:ext cx="2654046" cy="39515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xmlns="" id="{6C81B529-DDD4-4C77-A7E8-6BC3DA3AA533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252500" y="3507938"/>
            <a:ext cx="2654046" cy="812873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xmlns="" id="{4986364E-DCDC-49A2-90F7-E5B823587598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3252500" y="3024883"/>
            <a:ext cx="2654046" cy="39515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xmlns="" id="{B3312962-9EF3-4A27-BE6D-C054A788DC0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147054" y="3507938"/>
            <a:ext cx="2654046" cy="812873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xmlns="" id="{0B08C683-1CE9-4946-90AA-381EE30A778E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147054" y="3024883"/>
            <a:ext cx="2654046" cy="39515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327A8961-1679-4AA9-8033-E5CF8D16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1697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8D3950B3-BD6B-431F-85C0-0838ADECC2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xmlns="" id="{F7503B1E-14B9-49C5-9BCE-CD593B6B33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3931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xmlns="" id="{24DCDC95-EB0A-4B34-958D-C9E2CBD8B3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874" y="2234901"/>
            <a:ext cx="2537460" cy="6002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650" b="1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CA6D101-3ABB-4368-810F-A424A16B8373}"/>
              </a:ext>
            </a:extLst>
          </p:cNvPr>
          <p:cNvCxnSpPr/>
          <p:nvPr userDrawn="1"/>
        </p:nvCxnSpPr>
        <p:spPr>
          <a:xfrm>
            <a:off x="353583" y="2169113"/>
            <a:ext cx="0" cy="2438975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3FD3BA9-630D-4626-8036-B7C17FE2FDA7}"/>
              </a:ext>
            </a:extLst>
          </p:cNvPr>
          <p:cNvCxnSpPr/>
          <p:nvPr userDrawn="1"/>
        </p:nvCxnSpPr>
        <p:spPr>
          <a:xfrm>
            <a:off x="3169622" y="2169113"/>
            <a:ext cx="0" cy="2438975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2FC82F8-7562-40A8-B73C-426D5B61C4A4}"/>
              </a:ext>
            </a:extLst>
          </p:cNvPr>
          <p:cNvCxnSpPr/>
          <p:nvPr userDrawn="1"/>
        </p:nvCxnSpPr>
        <p:spPr>
          <a:xfrm>
            <a:off x="5985660" y="2169113"/>
            <a:ext cx="0" cy="2438975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872" y="2884395"/>
            <a:ext cx="2537460" cy="55889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350" b="1" cap="all" spc="225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xmlns="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8909" y="2884395"/>
            <a:ext cx="2537460" cy="55889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350" b="1" cap="all" spc="225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xmlns="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4949" y="2887678"/>
            <a:ext cx="2537460" cy="55889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350" b="1" cap="all" spc="225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HEader</a:t>
            </a:r>
            <a:endParaRPr lang="en-US" dirty="0"/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874" y="3492523"/>
            <a:ext cx="2537460" cy="5277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050" b="1" cap="none" spc="0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xmlns="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8911" y="3492523"/>
            <a:ext cx="2537460" cy="5277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050" b="1" cap="none" spc="0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xmlns="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4951" y="3495807"/>
            <a:ext cx="2537460" cy="5277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050" b="1" cap="none" spc="0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xmlns="" id="{8F172F92-CC0D-4635-9B88-B1B783391C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240650"/>
            <a:ext cx="8458200" cy="44648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E77324"/>
                </a:solidFill>
              </a:rPr>
              <a:t>Caption: Times New Roman 24pt, Rotunda</a:t>
            </a:r>
            <a:r>
              <a:rPr lang="en-US" baseline="0" dirty="0">
                <a:solidFill>
                  <a:srgbClr val="E77324"/>
                </a:solidFill>
              </a:rPr>
              <a:t> Orange</a:t>
            </a:r>
            <a:endParaRPr lang="en-US" dirty="0">
              <a:solidFill>
                <a:srgbClr val="E77324"/>
              </a:solidFill>
            </a:endParaRPr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xmlns="" id="{8EB02873-6E83-4188-9DD0-8F72BA41AB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8911" y="2234901"/>
            <a:ext cx="2537460" cy="6002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650" b="1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xmlns="" id="{19C892A1-AC4C-464D-8966-F29E53C289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4949" y="2234901"/>
            <a:ext cx="2537460" cy="6002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650" b="1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25085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Header + 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xmlns="" id="{F15F3BA2-45C7-4A36-B221-1B7F1E77894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0211" y="3448595"/>
            <a:ext cx="4143755" cy="872752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xmlns="" id="{88C74319-CC34-4337-825A-92E302E23EE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665727" y="1924316"/>
            <a:ext cx="4143755" cy="872752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xmlns="" id="{FD2D1F9E-F0F7-465A-A0E0-F15675F3BB5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211" y="1924316"/>
            <a:ext cx="4143755" cy="872752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xmlns="" id="{5B0610DC-F651-4E9D-AA58-C4D972CDAE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665726" y="3448595"/>
            <a:ext cx="4143755" cy="872752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726" y="1485812"/>
            <a:ext cx="4135374" cy="35253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4577342" y="1476103"/>
            <a:ext cx="0" cy="2845244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4114201F-C377-42D3-BE03-33D9A9D07A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5726" y="3014750"/>
            <a:ext cx="4135374" cy="35253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F49691C3-F909-4CAD-9D25-24FBA60D08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210" y="1484003"/>
            <a:ext cx="4135374" cy="35253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514077EF-A09B-45FF-8C0D-AB9F1216B6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10" y="3014750"/>
            <a:ext cx="4135374" cy="352533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36213F6-782F-4970-9F30-BE64B146D6CE}"/>
              </a:ext>
            </a:extLst>
          </p:cNvPr>
          <p:cNvCxnSpPr>
            <a:cxnSpLocks/>
          </p:cNvCxnSpPr>
          <p:nvPr userDrawn="1"/>
        </p:nvCxnSpPr>
        <p:spPr>
          <a:xfrm flipV="1">
            <a:off x="351831" y="2897102"/>
            <a:ext cx="4143755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B4562B0-BF76-483D-A5D5-A008865B5897}"/>
              </a:ext>
            </a:extLst>
          </p:cNvPr>
          <p:cNvCxnSpPr>
            <a:cxnSpLocks/>
          </p:cNvCxnSpPr>
          <p:nvPr userDrawn="1"/>
        </p:nvCxnSpPr>
        <p:spPr>
          <a:xfrm flipV="1">
            <a:off x="4665727" y="2897102"/>
            <a:ext cx="4143755" cy="1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xmlns="" id="{5EBC670E-2C84-403A-9A13-3E1469B79F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9DF60AE1-AA6F-4E1C-AAF2-6A6AAFE2C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C4DD34F1-6DC7-4211-8A90-141EE6DE8B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4081152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(Header +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xmlns="" id="{56596E42-0C9D-4BD6-8095-E6FB5AE023D0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665726" y="2055057"/>
            <a:ext cx="4126445" cy="2262218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xmlns="" id="{EA9C62EE-F93C-488D-8A08-6D139EEBB72B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210" y="1493095"/>
            <a:ext cx="4126445" cy="1371425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xmlns="" id="{9AF39B24-9328-4566-9B3E-6374B1EDA34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60210" y="2945675"/>
            <a:ext cx="4126445" cy="1371425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4998FF8-234B-4726-807C-DC3DEF0929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5726" y="1503555"/>
            <a:ext cx="4135374" cy="459889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5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20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D8CA5B3-726D-4431-B33D-E549E5A0611E}"/>
              </a:ext>
            </a:extLst>
          </p:cNvPr>
          <p:cNvCxnSpPr>
            <a:cxnSpLocks/>
          </p:cNvCxnSpPr>
          <p:nvPr userDrawn="1"/>
        </p:nvCxnSpPr>
        <p:spPr>
          <a:xfrm>
            <a:off x="4577342" y="1503555"/>
            <a:ext cx="0" cy="281372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C43F45F-DA69-418D-BC8D-3A85AB0BC0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xmlns="" id="{E0A17331-6959-4C20-B15C-D2E6B452F4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xmlns="" id="{DDF8DEC1-B180-45C0-9543-B9D5114115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6234526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Quadrants (Content/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xmlns="" id="{DE2AA2A0-E7EA-4FD5-962D-056C08E8E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xmlns="" id="{70A66B1A-F970-4C95-B2BD-75B3213A7C2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210" y="1499857"/>
            <a:ext cx="4126445" cy="1352006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xmlns="" id="{C4064E3E-B847-438E-9DFD-3EB7351E604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60210" y="2965905"/>
            <a:ext cx="4126445" cy="1352006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DA58FEC7-9835-43A3-A8DC-EE105A02AF8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674655" y="1499857"/>
            <a:ext cx="4126445" cy="1352006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xmlns="" id="{F7BCD53A-2FC5-4E20-BDD8-A69107CF47F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674655" y="2965905"/>
            <a:ext cx="4126445" cy="1352006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Bullet: Arial Bold 18pt, Jefferson Blue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F9972BD0-28CC-4121-9A6E-B96D8B6A56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xmlns="" id="{A537F157-30DA-4BDA-88E4-BE827BD168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4184643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B30AFFB-80E2-48A3-81FD-04E98C1237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2425" y="2671763"/>
            <a:ext cx="1496175" cy="476250"/>
          </a:xfrm>
          <a:prstGeom prst="homePlate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13CD70DA-C059-4221-AF4D-FAA1ABA5C8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740576" y="2671763"/>
            <a:ext cx="1491020" cy="476250"/>
          </a:xfrm>
          <a:prstGeom prst="chevron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xmlns="" id="{1A454E0B-6573-4B07-979D-E4C0555B2AA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28727" y="2671763"/>
            <a:ext cx="1491020" cy="476250"/>
          </a:xfrm>
          <a:prstGeom prst="chevron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xmlns="" id="{F6A2E6FF-3C5F-4CD7-A73E-F9B428C22C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32590" y="2671763"/>
            <a:ext cx="1491020" cy="476250"/>
          </a:xfrm>
          <a:prstGeom prst="chevron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xmlns="" id="{B1E4774E-D358-4C16-BC12-D14B08CD7D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914072" y="2671763"/>
            <a:ext cx="1491020" cy="476250"/>
          </a:xfrm>
          <a:prstGeom prst="chevr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xmlns="" id="{B2969F00-7D70-467D-A015-3AC758D382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96633" y="2671763"/>
            <a:ext cx="1491020" cy="476250"/>
          </a:xfrm>
          <a:prstGeom prst="chevron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FDED25F-2678-4866-B2AA-36CB7264A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xmlns="" id="{A80BE552-DFD1-4828-8A45-C9B9EDE107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03CEBE07-B170-4797-98D0-C4E833939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xmlns="" id="{65C0B353-2EBA-458B-83BD-C2E71A3767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8779" y="3630230"/>
            <a:ext cx="1922930" cy="645942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0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xmlns="" id="{13149D84-5DD3-45AB-A726-54BE2A6E71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1009" y="1936649"/>
            <a:ext cx="1922930" cy="645942"/>
          </a:xfrm>
          <a:prstGeom prst="rect">
            <a:avLst/>
          </a:prstGeom>
        </p:spPr>
        <p:txBody>
          <a:bodyPr lIns="0" rIns="0"/>
          <a:lstStyle>
            <a:lvl1pPr marL="212598" indent="-212598" algn="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0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xmlns="" id="{30CCA8FF-F4C5-499C-9490-DF423538C9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970296" y="3630230"/>
            <a:ext cx="1922930" cy="645942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0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xmlns="" id="{E173BAE8-891C-4FF3-8118-159796EB0A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73023" y="1943201"/>
            <a:ext cx="1922930" cy="645942"/>
          </a:xfrm>
          <a:prstGeom prst="rect">
            <a:avLst/>
          </a:prstGeom>
        </p:spPr>
        <p:txBody>
          <a:bodyPr lIns="0" rIns="0"/>
          <a:lstStyle>
            <a:lvl1pPr marL="212598" indent="-212598" algn="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0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xmlns="" id="{AA985E0E-685A-4A9A-99BF-B28F106769D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641" y="3630230"/>
            <a:ext cx="1922930" cy="645942"/>
          </a:xfrm>
          <a:prstGeom prst="rect">
            <a:avLst/>
          </a:prstGeom>
        </p:spPr>
        <p:txBody>
          <a:bodyPr lIns="0" rIns="0"/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0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xmlns="" id="{A3523ECA-B71B-4D04-98C6-2B1E396B94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37065" y="1943201"/>
            <a:ext cx="1922930" cy="645942"/>
          </a:xfrm>
          <a:prstGeom prst="rect">
            <a:avLst/>
          </a:prstGeom>
        </p:spPr>
        <p:txBody>
          <a:bodyPr lIns="0" rIns="0"/>
          <a:lstStyle>
            <a:lvl1pPr marL="212598" indent="-212598" algn="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050">
                <a:solidFill>
                  <a:schemeClr val="accent2"/>
                </a:solidFill>
                <a:latin typeface="+mn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First level Bullet: Arial Bold 14pt, Jefferson Blue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xmlns="" id="{A6F0F4B7-4518-4C2B-8344-559079CBD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009" y="1544483"/>
            <a:ext cx="1922930" cy="312878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2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xmlns="" id="{6208C104-61B6-40AC-B506-FB3360F829B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73023" y="1551034"/>
            <a:ext cx="1922930" cy="312878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2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xmlns="" id="{6D5F362E-CFE7-407A-AAEE-EA86818FBCA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37065" y="1551034"/>
            <a:ext cx="1922930" cy="312878"/>
          </a:xfrm>
          <a:prstGeom prst="rect">
            <a:avLst/>
          </a:prstGeom>
        </p:spPr>
        <p:txBody>
          <a:bodyPr lIns="0" rIns="0"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2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xmlns="" id="{145C47A2-C08C-415C-9883-2CC4626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98779" y="3229240"/>
            <a:ext cx="1922930" cy="312878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2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xmlns="" id="{391802F6-9C5C-4A7C-9FA7-1F0ECCF77A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72502" y="3229240"/>
            <a:ext cx="1922930" cy="312878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2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xmlns="" id="{9E72A73A-1330-4857-A7D9-F47CA88C59A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754146" y="3229240"/>
            <a:ext cx="1922930" cy="312878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200" b="1">
                <a:solidFill>
                  <a:schemeClr val="accent2"/>
                </a:solidFill>
                <a:latin typeface="+mj-lt"/>
              </a:defRPr>
            </a:lvl1pPr>
            <a:lvl2pPr marL="212598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3pPr>
            <a:lvl4pPr marL="61036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None/>
              <a:defRPr sz="1350">
                <a:solidFill>
                  <a:srgbClr val="1E3A74"/>
                </a:solidFill>
              </a:defRPr>
            </a:lvl4pPr>
            <a:lvl5pPr marL="81610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>
                <a:solidFill>
                  <a:srgbClr val="1E3A74"/>
                </a:solidFill>
              </a:defRPr>
            </a:lvl5pPr>
          </a:lstStyle>
          <a:p>
            <a:pPr lvl="0"/>
            <a:r>
              <a:rPr lang="en-US" dirty="0"/>
              <a:t>Header: Times New Roman Bold 16 </a:t>
            </a:r>
            <a:r>
              <a:rPr lang="en-US" dirty="0" err="1"/>
              <a:t>pt</a:t>
            </a:r>
            <a:r>
              <a:rPr lang="en-US" dirty="0"/>
              <a:t>, Jefferson Blue</a:t>
            </a:r>
          </a:p>
        </p:txBody>
      </p:sp>
    </p:spTree>
    <p:extLst>
      <p:ext uri="{BB962C8B-B14F-4D97-AF65-F5344CB8AC3E}">
        <p14:creationId xmlns:p14="http://schemas.microsoft.com/office/powerpoint/2010/main" val="334931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xmlns="" id="{C5676694-07D0-42B7-BF97-A01B108023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0" y="2160300"/>
            <a:ext cx="2655157" cy="1500691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 b="1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DE325565-578F-4AAC-BE7A-199ECCB03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3267" y="2160300"/>
            <a:ext cx="2655157" cy="1500691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 b="1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78D5E1EF-5C58-41B3-BAE3-5918B052D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6323" y="2160299"/>
            <a:ext cx="2655157" cy="1500691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 b="1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48AC104B-D1BF-41F6-9DCA-B3A6FD7BCBA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5D39CEFA-D72D-46C0-8B74-42AEB23DC3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0200662-B38E-4D16-B422-6C88C77CA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674766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20FF5820-35BD-42DC-B117-54E4ED595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210" y="1510267"/>
            <a:ext cx="2655157" cy="1337141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 b="1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1B49EB0F-A677-49BC-9FD5-114DB20B1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3267" y="1510267"/>
            <a:ext cx="2655157" cy="1337141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 b="1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479D6308-A9C2-4AED-A34F-697C74C0FF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6323" y="1510266"/>
            <a:ext cx="2655157" cy="1337141"/>
          </a:xfrm>
          <a:prstGeom prst="rect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 b="1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F91F0B20-C5A3-4496-89D8-D84E5AC636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0210" y="2977144"/>
            <a:ext cx="2655157" cy="1337141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 b="1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xmlns="" id="{C6B08FA4-0994-4BD2-BCC3-3C22B09752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53267" y="2977144"/>
            <a:ext cx="2655157" cy="1337141"/>
          </a:xfrm>
          <a:prstGeom prst="rect">
            <a:avLst/>
          </a:prstGeom>
          <a:solidFill>
            <a:schemeClr val="accent5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 b="1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8B60B3AD-3E15-4EA6-943B-DC5B327289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323" y="2977143"/>
            <a:ext cx="2655157" cy="1337141"/>
          </a:xfrm>
          <a:prstGeom prst="rect">
            <a:avLst/>
          </a:prstGeom>
          <a:solidFill>
            <a:schemeClr val="accent6"/>
          </a:solidFill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None/>
              <a:defRPr sz="1350" b="1">
                <a:solidFill>
                  <a:schemeClr val="bg1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buFont typeface="Arial" panose="020B0604020202020204" pitchFamily="34" charset="0"/>
              <a:buChar char="-"/>
              <a:defRPr sz="1350">
                <a:solidFill>
                  <a:srgbClr val="1E3A74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E77324"/>
              </a:buClr>
              <a:defRPr sz="1350">
                <a:solidFill>
                  <a:srgbClr val="1E3A74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xmlns="" id="{00A3DEF2-2650-4F37-AAA6-64CE655C034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62C40F8-27C4-46D8-8EE7-A4D48C0A0E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48C5106-27C9-4883-AFEC-A990365EC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7636624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">
            <a:extLst>
              <a:ext uri="{FF2B5EF4-FFF2-40B4-BE49-F238E27FC236}">
                <a16:creationId xmlns:a16="http://schemas.microsoft.com/office/drawing/2014/main" xmlns="" id="{5EB8183A-D7F0-42E9-B20A-10F69D794D8E}"/>
              </a:ext>
            </a:extLst>
          </p:cNvPr>
          <p:cNvSpPr/>
          <p:nvPr userDrawn="1"/>
        </p:nvSpPr>
        <p:spPr>
          <a:xfrm>
            <a:off x="3785457" y="1584718"/>
            <a:ext cx="1582018" cy="872769"/>
          </a:xfrm>
          <a:custGeom>
            <a:avLst/>
            <a:gdLst>
              <a:gd name="connsiteX0" fmla="*/ 0 w 2098523"/>
              <a:gd name="connsiteY0" fmla="*/ 1786466 h 1786466"/>
              <a:gd name="connsiteX1" fmla="*/ 1049262 w 2098523"/>
              <a:gd name="connsiteY1" fmla="*/ 0 h 1786466"/>
              <a:gd name="connsiteX2" fmla="*/ 1049262 w 2098523"/>
              <a:gd name="connsiteY2" fmla="*/ 0 h 1786466"/>
              <a:gd name="connsiteX3" fmla="*/ 2098523 w 2098523"/>
              <a:gd name="connsiteY3" fmla="*/ 1786466 h 1786466"/>
              <a:gd name="connsiteX4" fmla="*/ 0 w 2098523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523" h="1786466">
                <a:moveTo>
                  <a:pt x="0" y="1786466"/>
                </a:moveTo>
                <a:lnTo>
                  <a:pt x="1049262" y="0"/>
                </a:lnTo>
                <a:lnTo>
                  <a:pt x="1049262" y="0"/>
                </a:lnTo>
                <a:lnTo>
                  <a:pt x="2098523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008" tIns="60008" rIns="60008" bIns="60008" numCol="1" spcCol="1270" anchor="ctr" anchorCtr="0">
            <a:noAutofit/>
          </a:bodyPr>
          <a:lstStyle/>
          <a:p>
            <a:pPr marL="0" lvl="0" indent="0" algn="ctr" defTabSz="2100263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4950" kern="1200">
              <a:latin typeface="+mn-lt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xmlns="" id="{5F5B2345-FEEE-4EC1-8585-C97CDFA84E88}"/>
              </a:ext>
            </a:extLst>
          </p:cNvPr>
          <p:cNvSpPr/>
          <p:nvPr userDrawn="1"/>
        </p:nvSpPr>
        <p:spPr>
          <a:xfrm>
            <a:off x="2994447" y="2492643"/>
            <a:ext cx="3164036" cy="872769"/>
          </a:xfrm>
          <a:custGeom>
            <a:avLst/>
            <a:gdLst>
              <a:gd name="connsiteX0" fmla="*/ 0 w 4197047"/>
              <a:gd name="connsiteY0" fmla="*/ 1786466 h 1786466"/>
              <a:gd name="connsiteX1" fmla="*/ 1049263 w 4197047"/>
              <a:gd name="connsiteY1" fmla="*/ 0 h 1786466"/>
              <a:gd name="connsiteX2" fmla="*/ 3147784 w 4197047"/>
              <a:gd name="connsiteY2" fmla="*/ 0 h 1786466"/>
              <a:gd name="connsiteX3" fmla="*/ 4197047 w 4197047"/>
              <a:gd name="connsiteY3" fmla="*/ 1786466 h 1786466"/>
              <a:gd name="connsiteX4" fmla="*/ 0 w 4197047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7047" h="1786466">
                <a:moveTo>
                  <a:pt x="0" y="1786466"/>
                </a:moveTo>
                <a:lnTo>
                  <a:pt x="1049263" y="0"/>
                </a:lnTo>
                <a:lnTo>
                  <a:pt x="3147784" y="0"/>
                </a:lnTo>
                <a:lnTo>
                  <a:pt x="4197047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2776" tIns="61913" rIns="612775" bIns="61913" numCol="1" spcCol="1270" anchor="ctr" anchorCtr="0">
            <a:noAutofit/>
          </a:bodyPr>
          <a:lstStyle/>
          <a:p>
            <a:pPr marL="0" lvl="0" indent="0" algn="ctr" defTabSz="2166938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4950" kern="1200">
              <a:latin typeface="+mn-lt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xmlns="" id="{7A03E5DC-0664-402B-8509-75F2FBC8FF90}"/>
              </a:ext>
            </a:extLst>
          </p:cNvPr>
          <p:cNvSpPr/>
          <p:nvPr userDrawn="1"/>
        </p:nvSpPr>
        <p:spPr>
          <a:xfrm>
            <a:off x="2203438" y="3400568"/>
            <a:ext cx="4746054" cy="824028"/>
          </a:xfrm>
          <a:custGeom>
            <a:avLst/>
            <a:gdLst>
              <a:gd name="connsiteX0" fmla="*/ 0 w 6295571"/>
              <a:gd name="connsiteY0" fmla="*/ 1786466 h 1786466"/>
              <a:gd name="connsiteX1" fmla="*/ 1049263 w 6295571"/>
              <a:gd name="connsiteY1" fmla="*/ 0 h 1786466"/>
              <a:gd name="connsiteX2" fmla="*/ 5246308 w 6295571"/>
              <a:gd name="connsiteY2" fmla="*/ 0 h 1786466"/>
              <a:gd name="connsiteX3" fmla="*/ 6295571 w 6295571"/>
              <a:gd name="connsiteY3" fmla="*/ 1786466 h 1786466"/>
              <a:gd name="connsiteX4" fmla="*/ 0 w 6295571"/>
              <a:gd name="connsiteY4" fmla="*/ 1786466 h 178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5571" h="1786466">
                <a:moveTo>
                  <a:pt x="0" y="1786466"/>
                </a:moveTo>
                <a:lnTo>
                  <a:pt x="1049263" y="0"/>
                </a:lnTo>
                <a:lnTo>
                  <a:pt x="5246308" y="0"/>
                </a:lnTo>
                <a:lnTo>
                  <a:pt x="6295571" y="1786466"/>
                </a:lnTo>
                <a:lnTo>
                  <a:pt x="0" y="178646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8206" tIns="61913" rIns="888207" bIns="61913" numCol="1" spcCol="1270" anchor="ctr" anchorCtr="0">
            <a:noAutofit/>
          </a:bodyPr>
          <a:lstStyle/>
          <a:p>
            <a:pPr marL="0" lvl="0" indent="0" algn="ctr" defTabSz="2166938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sz="4950" kern="120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DD9E1-E605-4835-8FCC-EA4080C2F3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68069" y="1909053"/>
            <a:ext cx="1016794" cy="4650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8C1E420-30E8-4DE7-A977-12BC63D31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00145" y="2651027"/>
            <a:ext cx="2152640" cy="5442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DB153F79-ED92-48DC-91FB-99C3431447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52310" y="3527388"/>
            <a:ext cx="3648311" cy="5442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5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xmlns="" id="{9BBA021D-74E4-4C6D-9936-764C9EF71B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F435007C-4D28-4E5E-9B6C-DBA98BA628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99F68E9-DBC1-43BA-90C7-E09934B8F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36072518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xmlns="" id="{12A725D3-68FA-491A-98C4-E8796FB99726}"/>
              </a:ext>
            </a:extLst>
          </p:cNvPr>
          <p:cNvSpPr/>
          <p:nvPr userDrawn="1"/>
        </p:nvSpPr>
        <p:spPr>
          <a:xfrm>
            <a:off x="2889711" y="2208600"/>
            <a:ext cx="1410788" cy="141078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2B52771F-9A79-4B62-941E-BB368889CAA2}"/>
              </a:ext>
            </a:extLst>
          </p:cNvPr>
          <p:cNvSpPr/>
          <p:nvPr userDrawn="1"/>
        </p:nvSpPr>
        <p:spPr>
          <a:xfrm>
            <a:off x="4843502" y="2208600"/>
            <a:ext cx="1410788" cy="1410788"/>
          </a:xfrm>
          <a:prstGeom prst="ellipse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B9AE001B-1EDA-4386-8A35-1DDDA4E7C19B}"/>
              </a:ext>
            </a:extLst>
          </p:cNvPr>
          <p:cNvSpPr/>
          <p:nvPr userDrawn="1"/>
        </p:nvSpPr>
        <p:spPr>
          <a:xfrm>
            <a:off x="3866607" y="2941464"/>
            <a:ext cx="1410788" cy="1410788"/>
          </a:xfrm>
          <a:prstGeom prst="ellipse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E9B8175B-2811-406E-8F31-8E4CEE9DE3ED}"/>
              </a:ext>
            </a:extLst>
          </p:cNvPr>
          <p:cNvSpPr/>
          <p:nvPr userDrawn="1"/>
        </p:nvSpPr>
        <p:spPr>
          <a:xfrm>
            <a:off x="3866607" y="1475735"/>
            <a:ext cx="1410788" cy="1410788"/>
          </a:xfrm>
          <a:prstGeom prst="ellipse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GB" sz="1800" dirty="0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76AE90D1-6E48-4889-977A-59841FC33F0C}"/>
              </a:ext>
            </a:extLst>
          </p:cNvPr>
          <p:cNvSpPr/>
          <p:nvPr/>
        </p:nvSpPr>
        <p:spPr>
          <a:xfrm>
            <a:off x="4088680" y="2410767"/>
            <a:ext cx="966641" cy="966639"/>
          </a:xfrm>
          <a:prstGeom prst="ellipse">
            <a:avLst/>
          </a:prstGeom>
          <a:solidFill>
            <a:schemeClr val="accent1"/>
          </a:solidFill>
          <a:ln>
            <a:prstDash val="sys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1" name="Oval 4">
            <a:extLst>
              <a:ext uri="{FF2B5EF4-FFF2-40B4-BE49-F238E27FC236}">
                <a16:creationId xmlns:a16="http://schemas.microsoft.com/office/drawing/2014/main" xmlns="" id="{99D03806-1089-4550-BABA-9EB2CA15ED9D}"/>
              </a:ext>
            </a:extLst>
          </p:cNvPr>
          <p:cNvSpPr/>
          <p:nvPr/>
        </p:nvSpPr>
        <p:spPr>
          <a:xfrm>
            <a:off x="4156562" y="2502878"/>
            <a:ext cx="371785" cy="743569"/>
          </a:xfrm>
          <a:prstGeom prst="rect">
            <a:avLst/>
          </a:prstGeom>
          <a:ln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3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825" kern="1200" dirty="0">
                <a:latin typeface="+mn-lt"/>
              </a:rPr>
              <a:t>       </a:t>
            </a:r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xmlns="" id="{50DDFADD-526E-4FA8-A247-7D797190F1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013259" y="1869491"/>
            <a:ext cx="1117484" cy="31755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xmlns="" id="{5C31FEF3-AABA-4F16-9070-E492B9E7474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114849" y="2729519"/>
            <a:ext cx="914304" cy="3291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baseline="0">
                <a:solidFill>
                  <a:schemeClr val="bg1"/>
                </a:solidFill>
                <a:latin typeface="+mn-lt"/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xmlns="" id="{CD686EF8-DE8E-4535-9A77-2E52F547D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1489" y="2735924"/>
            <a:ext cx="1117484" cy="31755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xmlns="" id="{71F37308-A632-4381-BBE8-68B11C163B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71197" y="2729146"/>
            <a:ext cx="1117484" cy="31755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xmlns="" id="{2F0C2502-174B-4C13-BAA3-0E0821139A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13259" y="3640943"/>
            <a:ext cx="1117484" cy="31755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DFD212E6-EC93-485E-BD3E-E19D568BAE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xmlns="" id="{E0CFC8AA-5428-4F74-87CF-4CB6D015A1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4B4377B7-186F-4DDA-B083-DBE6112DF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18361432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xmlns="" id="{EED3DEFA-1F09-4627-8C1A-4FCC72543C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51730" y="3585489"/>
            <a:ext cx="2840440" cy="7351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62101355-23B2-4624-B4D9-B0558E997C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51730" y="1826603"/>
            <a:ext cx="2840440" cy="7351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xmlns="" id="{EF383ADF-9C58-4AD7-8314-7E7F0A2E20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73969" y="3585489"/>
            <a:ext cx="2840440" cy="7351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61722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xmlns="" id="{178A9A2D-3C84-4B27-9B3F-114D7AC12A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73969" y="1826603"/>
            <a:ext cx="2840440" cy="73515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212598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  <a:latin typeface="+mn-lt"/>
              </a:defRPr>
            </a:lvl1pPr>
            <a:lvl2pPr marL="425196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  <a:latin typeface="+mn-lt"/>
              </a:defRPr>
            </a:lvl2pPr>
            <a:lvl3pPr marL="404622" indent="0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None/>
              <a:defRPr sz="1350">
                <a:solidFill>
                  <a:schemeClr val="accent2"/>
                </a:solidFill>
              </a:defRPr>
            </a:lvl3pPr>
            <a:lvl4pPr marL="82296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350">
                <a:solidFill>
                  <a:schemeClr val="accent2"/>
                </a:solidFill>
              </a:defRPr>
            </a:lvl4pPr>
            <a:lvl5pPr marL="1028700" indent="-212598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1"/>
              </a:buClr>
              <a:defRPr sz="13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xmlns="" id="{680BF721-DE48-4EC3-AFCA-A3E0F2456A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3355" y="1512278"/>
            <a:ext cx="2848039" cy="237854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42">
            <a:extLst>
              <a:ext uri="{FF2B5EF4-FFF2-40B4-BE49-F238E27FC236}">
                <a16:creationId xmlns:a16="http://schemas.microsoft.com/office/drawing/2014/main" xmlns="" id="{D06874A9-B315-4E8C-A13B-CC9E02E8D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73969" y="3266944"/>
            <a:ext cx="2848039" cy="237854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xmlns="" id="{376A74F3-2FE5-4E4C-8193-E1430E786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6020" y="1512277"/>
            <a:ext cx="1055198" cy="1053704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xmlns="" id="{1EB4CD19-8D63-4D92-9E63-4202C5CC2A3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737710" y="1512277"/>
            <a:ext cx="1055198" cy="1053704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xmlns="" id="{226059DE-B225-4A5B-BA9F-A88A9AE31D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6020" y="3266943"/>
            <a:ext cx="1055198" cy="1053704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xmlns="" id="{36C85B2A-53AE-4FB0-AE7B-1F628A3FD5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37710" y="3266943"/>
            <a:ext cx="1055198" cy="1053704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ext Placeholder 42">
            <a:extLst>
              <a:ext uri="{FF2B5EF4-FFF2-40B4-BE49-F238E27FC236}">
                <a16:creationId xmlns:a16="http://schemas.microsoft.com/office/drawing/2014/main" xmlns="" id="{4D93FF38-B037-490C-846A-3B66BC2050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2345" y="1508057"/>
            <a:ext cx="2848039" cy="237854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42">
            <a:extLst>
              <a:ext uri="{FF2B5EF4-FFF2-40B4-BE49-F238E27FC236}">
                <a16:creationId xmlns:a16="http://schemas.microsoft.com/office/drawing/2014/main" xmlns="" id="{2C6F3BBC-003C-4DBF-A805-08222F1FE6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2960" y="3262723"/>
            <a:ext cx="2848039" cy="237854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rgbClr val="1E3A7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8329BD31-94AD-42B1-AFF8-D7AA5FED07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71077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xmlns="" id="{BAA51CAE-7C75-4495-B6AC-C9A74ED17A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xmlns="" id="{A28CBDBA-BADB-4BCD-B7AF-6836DCEFA75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3848827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C70BB2-BE1D-4517-8000-310072D3FD2F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486275" y="0"/>
            <a:ext cx="4657725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1490A31-DAEA-495C-A258-FC811438087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33400" y="1106091"/>
            <a:ext cx="3752850" cy="2931318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35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Arial Regular 18pt, White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330F9EF-26CE-4937-970F-97409730DCA7}"/>
              </a:ext>
            </a:extLst>
          </p:cNvPr>
          <p:cNvCxnSpPr>
            <a:cxnSpLocks/>
          </p:cNvCxnSpPr>
          <p:nvPr userDrawn="1"/>
        </p:nvCxnSpPr>
        <p:spPr>
          <a:xfrm>
            <a:off x="438150" y="1111401"/>
            <a:ext cx="0" cy="2920700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33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FFFDD486-A275-4F25-8683-E5A82B9468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ROTUNDA ORANGE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6ED82F30-34FE-4E1F-B8E4-0363DAE272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67183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7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36PT, ROTUNDA ORANGE, “LOOSE” TRACKING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AC393ED4-026E-408C-96CD-09DB34E496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544" y="1776484"/>
            <a:ext cx="8119872" cy="25442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858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287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716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1: Arial Bold 16pt, Jefferson Blue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F1261154-703A-4E62-AD27-D2DDC9B387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544" y="2289477"/>
            <a:ext cx="8119872" cy="25442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858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287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716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E76DA8BD-B10A-45CD-A7FC-429A369F2F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544" y="2799763"/>
            <a:ext cx="8119872" cy="25442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858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287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716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3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E179EF20-9320-48E6-9D35-0158E8C340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544" y="3310049"/>
            <a:ext cx="8119872" cy="25442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858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287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716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4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C7497194-E6B0-47F2-8DEC-0229A19D8B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544" y="3820333"/>
            <a:ext cx="8119872" cy="25442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858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287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716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• Bullet 5</a:t>
            </a:r>
          </a:p>
        </p:txBody>
      </p:sp>
    </p:spTree>
    <p:extLst>
      <p:ext uri="{BB962C8B-B14F-4D97-AF65-F5344CB8AC3E}">
        <p14:creationId xmlns:p14="http://schemas.microsoft.com/office/powerpoint/2010/main" val="22099454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543E1309-117A-4C0D-9960-DD6EFD5242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46657" y="1512522"/>
            <a:ext cx="5650688" cy="2787133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18" name="Freeform 107">
              <a:extLst>
                <a:ext uri="{FF2B5EF4-FFF2-40B4-BE49-F238E27FC236}">
                  <a16:creationId xmlns:a16="http://schemas.microsoft.com/office/drawing/2014/main" xmlns="" id="{75B769CA-B1A3-43B3-BDCE-C7D3FFBB3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xmlns="" id="{8EE5CE9B-5D15-43B8-88DC-6A099A30E4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58">
              <a:extLst>
                <a:ext uri="{FF2B5EF4-FFF2-40B4-BE49-F238E27FC236}">
                  <a16:creationId xmlns:a16="http://schemas.microsoft.com/office/drawing/2014/main" xmlns="" id="{EE44F834-B905-40E8-9998-901300796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64">
              <a:extLst>
                <a:ext uri="{FF2B5EF4-FFF2-40B4-BE49-F238E27FC236}">
                  <a16:creationId xmlns:a16="http://schemas.microsoft.com/office/drawing/2014/main" xmlns="" id="{EFCA5072-EC6D-4592-AE80-E929E60CA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B0713583-83C9-4136-9144-0BF04095C385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xmlns="" id="{D3296002-A23A-4929-9E55-65094FEA3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xmlns="" id="{FED8140A-AAC2-4B22-9F99-9A17B2C83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xmlns="" id="{0F9B09F4-2F2F-4665-8570-6FB7085E2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xmlns="" id="{D4F8B16E-FD38-45B9-B1C4-1A0BF4291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xmlns="" id="{96B3A75F-C34D-41E4-ADAA-D65D45185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xmlns="" id="{FB1D35B2-39E6-49D5-B453-558F940670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Freeform 11">
                <a:extLst>
                  <a:ext uri="{FF2B5EF4-FFF2-40B4-BE49-F238E27FC236}">
                    <a16:creationId xmlns:a16="http://schemas.microsoft.com/office/drawing/2014/main" xmlns="" id="{CBF925C0-B700-4F8D-8095-508CD8C83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xmlns="" id="{B34E234E-D639-4582-BCB4-642188160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Freeform 13">
                <a:extLst>
                  <a:ext uri="{FF2B5EF4-FFF2-40B4-BE49-F238E27FC236}">
                    <a16:creationId xmlns:a16="http://schemas.microsoft.com/office/drawing/2014/main" xmlns="" id="{1F219739-C54F-4C6E-B4D5-5EFE43831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Freeform 14">
                <a:extLst>
                  <a:ext uri="{FF2B5EF4-FFF2-40B4-BE49-F238E27FC236}">
                    <a16:creationId xmlns:a16="http://schemas.microsoft.com/office/drawing/2014/main" xmlns="" id="{91C30A60-3319-4E53-BDC7-FBAC517D7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xmlns="" id="{CD6D3488-30A7-4104-ACBB-27A414454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xmlns="" id="{0FDD3F07-6170-4F79-B3F8-F9AD84AD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Freeform 17">
                <a:extLst>
                  <a:ext uri="{FF2B5EF4-FFF2-40B4-BE49-F238E27FC236}">
                    <a16:creationId xmlns:a16="http://schemas.microsoft.com/office/drawing/2014/main" xmlns="" id="{FA5CA788-6A14-406D-AD0E-F356AA89A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xmlns="" id="{E7E4EA15-7677-4509-A8FE-0B58D7AF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xmlns="" id="{D2E91A33-E42D-4F31-B3BE-6D159C90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" name="Freeform 20">
                <a:extLst>
                  <a:ext uri="{FF2B5EF4-FFF2-40B4-BE49-F238E27FC236}">
                    <a16:creationId xmlns:a16="http://schemas.microsoft.com/office/drawing/2014/main" xmlns="" id="{FB38FE85-1472-428C-8D9F-CA1A698B3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" name="Freeform 21">
                <a:extLst>
                  <a:ext uri="{FF2B5EF4-FFF2-40B4-BE49-F238E27FC236}">
                    <a16:creationId xmlns:a16="http://schemas.microsoft.com/office/drawing/2014/main" xmlns="" id="{103AE938-39D0-47D1-87B7-7B4C598DE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" name="Freeform 22">
                <a:extLst>
                  <a:ext uri="{FF2B5EF4-FFF2-40B4-BE49-F238E27FC236}">
                    <a16:creationId xmlns:a16="http://schemas.microsoft.com/office/drawing/2014/main" xmlns="" id="{4F4ADBE4-7A34-40AC-8BF6-83FF29847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" name="Freeform 23">
                <a:extLst>
                  <a:ext uri="{FF2B5EF4-FFF2-40B4-BE49-F238E27FC236}">
                    <a16:creationId xmlns:a16="http://schemas.microsoft.com/office/drawing/2014/main" xmlns="" id="{F70351F7-1D66-4782-8A36-E71F09634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xmlns="" id="{33581E5B-E370-4D61-941F-71A2E52A2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xmlns="" id="{3C45B1B2-ACE5-441F-82F5-46FA2137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xmlns="" id="{9C9E96F7-D2DB-4848-A4C3-60BE56698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xmlns="" id="{773B0BD8-57F1-4B19-81C1-A342BA4F6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xmlns="" id="{2DFA8D16-9238-4E83-A49E-35DF74EC1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xmlns="" id="{3E531247-02D1-4CA3-99A1-4AE7D02D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xmlns="" id="{42396486-4D06-409E-8CFD-D69A9DA93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xmlns="" id="{09604288-D42C-4857-BA28-74173FC2D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xmlns="" id="{010410A2-D70D-4FF3-B8BC-12FA02C68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xmlns="" id="{DB9CC3AF-04D6-4558-A7E2-A265166D6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xmlns="" id="{39C72BDA-0215-472D-A012-C3106BA8B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xmlns="" id="{0718D27A-AD1B-4B72-933E-64137AACF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xmlns="" id="{DAB5F9DE-8BF5-469B-A436-A31846D59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xmlns="" id="{AB627A17-04EE-499D-8BC0-D4DF3C5FC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xmlns="" id="{8344CECB-D3E8-43F5-A3BD-32AC82D7F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xmlns="" id="{66E1376A-B4B3-4685-9A6C-C04A9064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xmlns="" id="{20F4D6FE-05D0-49F3-AAC4-99A9A60D4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xmlns="" id="{879688A1-7DD6-4013-B2AE-FC5A60E04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xmlns="" id="{62F8FAC2-B223-4C76-864D-351F0E895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xmlns="" id="{808D8C37-B876-4375-BD70-8E9EF34D2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xmlns="" id="{DA4B656B-1A4B-4E74-83C6-AE84D470D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xmlns="" id="{1650AC67-2EDE-43CA-A0E8-FF70CA8D2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xmlns="" id="{A0CF96C3-E9EF-4D92-B118-EE90FB2B3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xmlns="" id="{461F8687-EA8B-4389-93CD-6D84D7BAB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xmlns="" id="{76CA3754-692B-4A82-AD2E-5909FC3C4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xmlns="" id="{3D3A646E-514A-4987-A8C3-E8D36733C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xmlns="" id="{FFFA6464-E4A4-4677-ABEC-51DAF4363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xmlns="" id="{2ED64186-FD6C-4093-BDA2-BEAB38098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xmlns="" id="{DB3C8C1E-FC9F-49CD-A077-BC8905FBF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xmlns="" id="{7DD13C1E-B335-485D-99E3-9023AAD18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xmlns="" id="{F27FF28E-3D17-44CC-A408-B1802CCD9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xmlns="" id="{9216E07F-B844-425B-A6AC-27CEA554D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xmlns="" id="{C2D611B5-FE8A-4AD7-8163-D04F268D0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xmlns="" id="{4545332F-41A5-4948-B6F0-547E319562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xmlns="" id="{9986D05E-05AE-442D-A89A-29D7EB8E5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xmlns="" id="{965281FD-3016-482D-AAE7-051B9A6AD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xmlns="" id="{455D062D-057E-4600-A987-D29130B55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xmlns="" id="{4A8AAB3B-86D0-4860-8E80-AB5134E12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xmlns="" id="{5FCD7370-0FA7-41A2-A83B-D14E59DF4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xmlns="" id="{43C5979F-341F-4645-BC01-8302A2550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xmlns="" id="{729B3571-7807-42CF-8784-73555F146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xmlns="" id="{C34F2873-BDFD-4C4D-AB67-AF767D595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xmlns="" id="{F88956E0-4BC6-4C59-BBDE-53959937D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xmlns="" id="{C76DDD5C-A587-48E6-8AC8-97521AC5B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xmlns="" id="{614783C4-9365-4E3F-B556-9C22D376A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xmlns="" id="{FCDDCF65-477E-47F9-ADC0-41DCEF2C1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xmlns="" id="{75E5A5C3-A926-487C-B649-1CCB3954B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xmlns="" id="{E879E9D2-8851-43B8-A6D9-E854FD2B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xmlns="" id="{34BF832D-B686-4D28-AB7C-15B5490BE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xmlns="" id="{9535DD5F-F3A6-4113-8679-A88038B6E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xmlns="" id="{D7EC02C0-912F-4C8E-A7D9-4BD099ACD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xmlns="" id="{980DDFE4-B15E-445B-85CD-1EBBEE597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xmlns="" id="{5E60AEF0-EDBC-4EC3-AB0F-214C4CA61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xmlns="" id="{E5B51A1A-F878-45C6-9724-8E834194D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xmlns="" id="{BCBD1127-67B1-43A2-9B74-D4B2EFAFF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xmlns="" id="{E8060256-E426-4362-9D58-F748DE3F3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xmlns="" id="{81302BAC-BDD3-406B-B3F4-19430A292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xmlns="" id="{2AB420C5-BAC5-4E2D-8DC9-A2E2EEE55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xmlns="" id="{A0EDB801-0B7E-4544-A9C5-FEAB75611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xmlns="" id="{66D09031-F43C-4C93-989A-C0CC57C46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xmlns="" id="{635EA3DA-03D8-4312-9596-FC03DB58B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xmlns="" id="{3B66DA0F-C314-4A6C-92F1-E34701BF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xmlns="" id="{F22A9774-A094-4E6E-AABA-9D87745D2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xmlns="" id="{C7D89AEA-B89E-4E16-9AB8-FD5DA7BAD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xmlns="" id="{D1558FCB-EE3B-40FC-A140-3AE8F2370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xmlns="" id="{590BAE44-B945-477E-A357-6553FAC7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xmlns="" id="{7772BAEB-D8EF-41AD-AD4E-0E427ABE0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xmlns="" id="{4E7B545B-F0F3-46DA-B077-A0FCA57BD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xmlns="" id="{C58C0223-442F-4D46-B771-1ABC2D102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xmlns="" id="{E07B8F9C-30BE-4176-A0F1-3DA9F88B7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2" name="Freeform 94">
                <a:extLst>
                  <a:ext uri="{FF2B5EF4-FFF2-40B4-BE49-F238E27FC236}">
                    <a16:creationId xmlns:a16="http://schemas.microsoft.com/office/drawing/2014/main" xmlns="" id="{90A011FA-6DDE-448A-8FC3-7AD30F57B3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3" name="Freeform 95">
                <a:extLst>
                  <a:ext uri="{FF2B5EF4-FFF2-40B4-BE49-F238E27FC236}">
                    <a16:creationId xmlns:a16="http://schemas.microsoft.com/office/drawing/2014/main" xmlns="" id="{3EAC63D5-1105-4DD3-83E9-0218F98E5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4" name="Freeform 96">
                <a:extLst>
                  <a:ext uri="{FF2B5EF4-FFF2-40B4-BE49-F238E27FC236}">
                    <a16:creationId xmlns:a16="http://schemas.microsoft.com/office/drawing/2014/main" xmlns="" id="{1A73323B-1813-4200-911E-0DA88C51B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5" name="Freeform 97">
                <a:extLst>
                  <a:ext uri="{FF2B5EF4-FFF2-40B4-BE49-F238E27FC236}">
                    <a16:creationId xmlns:a16="http://schemas.microsoft.com/office/drawing/2014/main" xmlns="" id="{A1E16A30-49C6-4795-95E1-27B6122AA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6" name="Freeform 98">
                <a:extLst>
                  <a:ext uri="{FF2B5EF4-FFF2-40B4-BE49-F238E27FC236}">
                    <a16:creationId xmlns:a16="http://schemas.microsoft.com/office/drawing/2014/main" xmlns="" id="{0C94DFED-6D47-44B0-9BBB-ED8E34203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7" name="Freeform 99">
                <a:extLst>
                  <a:ext uri="{FF2B5EF4-FFF2-40B4-BE49-F238E27FC236}">
                    <a16:creationId xmlns:a16="http://schemas.microsoft.com/office/drawing/2014/main" xmlns="" id="{5F21D749-6219-4185-8BB7-CA3B31D70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8" name="Freeform 100">
                <a:extLst>
                  <a:ext uri="{FF2B5EF4-FFF2-40B4-BE49-F238E27FC236}">
                    <a16:creationId xmlns:a16="http://schemas.microsoft.com/office/drawing/2014/main" xmlns="" id="{59FE0E6A-0193-4442-A607-602F4D359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29" name="Freeform 101">
                <a:extLst>
                  <a:ext uri="{FF2B5EF4-FFF2-40B4-BE49-F238E27FC236}">
                    <a16:creationId xmlns:a16="http://schemas.microsoft.com/office/drawing/2014/main" xmlns="" id="{BB059A86-4851-4435-AFBE-03D13F488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0" name="Freeform 102">
                <a:extLst>
                  <a:ext uri="{FF2B5EF4-FFF2-40B4-BE49-F238E27FC236}">
                    <a16:creationId xmlns:a16="http://schemas.microsoft.com/office/drawing/2014/main" xmlns="" id="{A7ADB567-D85E-47D0-8A32-53CF05ECD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1" name="Freeform 103">
                <a:extLst>
                  <a:ext uri="{FF2B5EF4-FFF2-40B4-BE49-F238E27FC236}">
                    <a16:creationId xmlns:a16="http://schemas.microsoft.com/office/drawing/2014/main" xmlns="" id="{11BA8FA8-5CC9-4061-879C-2417453EC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2" name="Freeform 104">
                <a:extLst>
                  <a:ext uri="{FF2B5EF4-FFF2-40B4-BE49-F238E27FC236}">
                    <a16:creationId xmlns:a16="http://schemas.microsoft.com/office/drawing/2014/main" xmlns="" id="{A9898D0B-9E7A-42A1-B6E2-02C5A722A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3" name="Freeform 105">
                <a:extLst>
                  <a:ext uri="{FF2B5EF4-FFF2-40B4-BE49-F238E27FC236}">
                    <a16:creationId xmlns:a16="http://schemas.microsoft.com/office/drawing/2014/main" xmlns="" id="{A9F76C44-733C-4368-B5F3-BFFABECCF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4" name="Freeform 106">
                <a:extLst>
                  <a:ext uri="{FF2B5EF4-FFF2-40B4-BE49-F238E27FC236}">
                    <a16:creationId xmlns:a16="http://schemas.microsoft.com/office/drawing/2014/main" xmlns="" id="{FF8ED26C-58A8-4544-A811-2AEE3A1DF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5" name="Freeform 108">
                <a:extLst>
                  <a:ext uri="{FF2B5EF4-FFF2-40B4-BE49-F238E27FC236}">
                    <a16:creationId xmlns:a16="http://schemas.microsoft.com/office/drawing/2014/main" xmlns="" id="{2167C2D9-57A8-44DD-9160-CECDD7547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6" name="Freeform 109">
                <a:extLst>
                  <a:ext uri="{FF2B5EF4-FFF2-40B4-BE49-F238E27FC236}">
                    <a16:creationId xmlns:a16="http://schemas.microsoft.com/office/drawing/2014/main" xmlns="" id="{B0CCD97E-FBB9-4BA2-A4C9-F44CA783F3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xmlns="" id="{C3CF7DDD-A85A-47E2-B187-75BCC184C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8" name="Freeform 111">
                <a:extLst>
                  <a:ext uri="{FF2B5EF4-FFF2-40B4-BE49-F238E27FC236}">
                    <a16:creationId xmlns:a16="http://schemas.microsoft.com/office/drawing/2014/main" xmlns="" id="{5A3B868B-5E39-47F1-8D20-22558C94F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39" name="Freeform 112">
                <a:extLst>
                  <a:ext uri="{FF2B5EF4-FFF2-40B4-BE49-F238E27FC236}">
                    <a16:creationId xmlns:a16="http://schemas.microsoft.com/office/drawing/2014/main" xmlns="" id="{14782A59-9FCB-458F-BFE4-49DEAED5F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0" name="Freeform 113">
                <a:extLst>
                  <a:ext uri="{FF2B5EF4-FFF2-40B4-BE49-F238E27FC236}">
                    <a16:creationId xmlns:a16="http://schemas.microsoft.com/office/drawing/2014/main" xmlns="" id="{0EC28739-BBBE-4AA6-9748-6DE7AE8B7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1" name="Freeform 114">
                <a:extLst>
                  <a:ext uri="{FF2B5EF4-FFF2-40B4-BE49-F238E27FC236}">
                    <a16:creationId xmlns:a16="http://schemas.microsoft.com/office/drawing/2014/main" xmlns="" id="{41448CCB-D666-4097-BA88-39AF415F3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2" name="Freeform 115">
                <a:extLst>
                  <a:ext uri="{FF2B5EF4-FFF2-40B4-BE49-F238E27FC236}">
                    <a16:creationId xmlns:a16="http://schemas.microsoft.com/office/drawing/2014/main" xmlns="" id="{B7B182F3-77F4-4B29-9E21-465B16668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3" name="Freeform 116">
                <a:extLst>
                  <a:ext uri="{FF2B5EF4-FFF2-40B4-BE49-F238E27FC236}">
                    <a16:creationId xmlns:a16="http://schemas.microsoft.com/office/drawing/2014/main" xmlns="" id="{B7E42A2E-CADC-4D53-847D-E2603B62D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4" name="Freeform 117">
                <a:extLst>
                  <a:ext uri="{FF2B5EF4-FFF2-40B4-BE49-F238E27FC236}">
                    <a16:creationId xmlns:a16="http://schemas.microsoft.com/office/drawing/2014/main" xmlns="" id="{C239C1FA-2BB7-4686-B83D-402FA804C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5" name="Freeform 118">
                <a:extLst>
                  <a:ext uri="{FF2B5EF4-FFF2-40B4-BE49-F238E27FC236}">
                    <a16:creationId xmlns:a16="http://schemas.microsoft.com/office/drawing/2014/main" xmlns="" id="{2F716064-8337-4A5F-B5CB-4A17B3B9E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6" name="Freeform 119">
                <a:extLst>
                  <a:ext uri="{FF2B5EF4-FFF2-40B4-BE49-F238E27FC236}">
                    <a16:creationId xmlns:a16="http://schemas.microsoft.com/office/drawing/2014/main" xmlns="" id="{5BB7F68A-8FC8-4C34-8ADC-585C0866E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7" name="Freeform 120">
                <a:extLst>
                  <a:ext uri="{FF2B5EF4-FFF2-40B4-BE49-F238E27FC236}">
                    <a16:creationId xmlns:a16="http://schemas.microsoft.com/office/drawing/2014/main" xmlns="" id="{D3A769B6-F2F7-4309-AE69-256CD8B9B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8" name="Freeform 121">
                <a:extLst>
                  <a:ext uri="{FF2B5EF4-FFF2-40B4-BE49-F238E27FC236}">
                    <a16:creationId xmlns:a16="http://schemas.microsoft.com/office/drawing/2014/main" xmlns="" id="{D20E26EF-D345-4F2D-BD1F-411700C01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49" name="Freeform 122">
                <a:extLst>
                  <a:ext uri="{FF2B5EF4-FFF2-40B4-BE49-F238E27FC236}">
                    <a16:creationId xmlns:a16="http://schemas.microsoft.com/office/drawing/2014/main" xmlns="" id="{9F971173-E5A1-4CDA-B4E5-700915534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0" name="Freeform 123">
                <a:extLst>
                  <a:ext uri="{FF2B5EF4-FFF2-40B4-BE49-F238E27FC236}">
                    <a16:creationId xmlns:a16="http://schemas.microsoft.com/office/drawing/2014/main" xmlns="" id="{AB7D340D-7836-44F9-8927-233B03A54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1" name="Freeform 124">
                <a:extLst>
                  <a:ext uri="{FF2B5EF4-FFF2-40B4-BE49-F238E27FC236}">
                    <a16:creationId xmlns:a16="http://schemas.microsoft.com/office/drawing/2014/main" xmlns="" id="{B3FC93D9-9E68-40B1-B9B6-9676B67A1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2" name="Freeform 125">
                <a:extLst>
                  <a:ext uri="{FF2B5EF4-FFF2-40B4-BE49-F238E27FC236}">
                    <a16:creationId xmlns:a16="http://schemas.microsoft.com/office/drawing/2014/main" xmlns="" id="{3615268B-60DD-409D-AFA3-C0ECC44ED4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3" name="Freeform 127">
                <a:extLst>
                  <a:ext uri="{FF2B5EF4-FFF2-40B4-BE49-F238E27FC236}">
                    <a16:creationId xmlns:a16="http://schemas.microsoft.com/office/drawing/2014/main" xmlns="" id="{B854320E-869A-4D3E-A4E5-D216EC37D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4" name="Freeform 128">
                <a:extLst>
                  <a:ext uri="{FF2B5EF4-FFF2-40B4-BE49-F238E27FC236}">
                    <a16:creationId xmlns:a16="http://schemas.microsoft.com/office/drawing/2014/main" xmlns="" id="{C5756188-8FC8-4C25-848D-E96D6256B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5" name="Freeform 129">
                <a:extLst>
                  <a:ext uri="{FF2B5EF4-FFF2-40B4-BE49-F238E27FC236}">
                    <a16:creationId xmlns:a16="http://schemas.microsoft.com/office/drawing/2014/main" xmlns="" id="{23E3022C-7389-4858-8D15-FA12CE4EE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6" name="Freeform 130">
                <a:extLst>
                  <a:ext uri="{FF2B5EF4-FFF2-40B4-BE49-F238E27FC236}">
                    <a16:creationId xmlns:a16="http://schemas.microsoft.com/office/drawing/2014/main" xmlns="" id="{70A79249-3A58-4E21-99E4-3B6CC8152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7" name="Freeform 131">
                <a:extLst>
                  <a:ext uri="{FF2B5EF4-FFF2-40B4-BE49-F238E27FC236}">
                    <a16:creationId xmlns:a16="http://schemas.microsoft.com/office/drawing/2014/main" xmlns="" id="{8BBC3B11-E425-46A6-ACD3-342300E31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8" name="Freeform 132">
                <a:extLst>
                  <a:ext uri="{FF2B5EF4-FFF2-40B4-BE49-F238E27FC236}">
                    <a16:creationId xmlns:a16="http://schemas.microsoft.com/office/drawing/2014/main" xmlns="" id="{76557874-C6A4-4D64-BA0F-605130AF8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59" name="Freeform 133">
                <a:extLst>
                  <a:ext uri="{FF2B5EF4-FFF2-40B4-BE49-F238E27FC236}">
                    <a16:creationId xmlns:a16="http://schemas.microsoft.com/office/drawing/2014/main" xmlns="" id="{9A7B86E2-5E9B-4427-9EF3-5EC9B13829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0" name="Freeform 134">
                <a:extLst>
                  <a:ext uri="{FF2B5EF4-FFF2-40B4-BE49-F238E27FC236}">
                    <a16:creationId xmlns:a16="http://schemas.microsoft.com/office/drawing/2014/main" xmlns="" id="{0EAC33F8-EB65-4B8E-803E-A78A01694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1" name="Freeform 135">
                <a:extLst>
                  <a:ext uri="{FF2B5EF4-FFF2-40B4-BE49-F238E27FC236}">
                    <a16:creationId xmlns:a16="http://schemas.microsoft.com/office/drawing/2014/main" xmlns="" id="{63B85D47-BAA8-4528-9EB7-B18C50738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2" name="Freeform 136">
                <a:extLst>
                  <a:ext uri="{FF2B5EF4-FFF2-40B4-BE49-F238E27FC236}">
                    <a16:creationId xmlns:a16="http://schemas.microsoft.com/office/drawing/2014/main" xmlns="" id="{59B2558C-3635-4BB4-A34F-F911FFC79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3" name="Freeform 137">
                <a:extLst>
                  <a:ext uri="{FF2B5EF4-FFF2-40B4-BE49-F238E27FC236}">
                    <a16:creationId xmlns:a16="http://schemas.microsoft.com/office/drawing/2014/main" xmlns="" id="{C1073807-0CAA-43F1-BC3F-A273356A7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4" name="Freeform 138">
                <a:extLst>
                  <a:ext uri="{FF2B5EF4-FFF2-40B4-BE49-F238E27FC236}">
                    <a16:creationId xmlns:a16="http://schemas.microsoft.com/office/drawing/2014/main" xmlns="" id="{CCFA9354-8D59-4F0E-8C64-D9D529BCA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5" name="Freeform 139">
                <a:extLst>
                  <a:ext uri="{FF2B5EF4-FFF2-40B4-BE49-F238E27FC236}">
                    <a16:creationId xmlns:a16="http://schemas.microsoft.com/office/drawing/2014/main" xmlns="" id="{302DE450-F28F-40CE-A152-968E9DE14E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6" name="Freeform 140">
                <a:extLst>
                  <a:ext uri="{FF2B5EF4-FFF2-40B4-BE49-F238E27FC236}">
                    <a16:creationId xmlns:a16="http://schemas.microsoft.com/office/drawing/2014/main" xmlns="" id="{0163AC0F-A3E5-40A1-BED1-9632663B1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7" name="Freeform 141">
                <a:extLst>
                  <a:ext uri="{FF2B5EF4-FFF2-40B4-BE49-F238E27FC236}">
                    <a16:creationId xmlns:a16="http://schemas.microsoft.com/office/drawing/2014/main" xmlns="" id="{F7943544-FC11-46BC-80DD-E11842C96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8" name="Freeform 142">
                <a:extLst>
                  <a:ext uri="{FF2B5EF4-FFF2-40B4-BE49-F238E27FC236}">
                    <a16:creationId xmlns:a16="http://schemas.microsoft.com/office/drawing/2014/main" xmlns="" id="{F5BC48B7-BB30-48FE-BC28-665FA18E7B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69" name="Freeform 143">
                <a:extLst>
                  <a:ext uri="{FF2B5EF4-FFF2-40B4-BE49-F238E27FC236}">
                    <a16:creationId xmlns:a16="http://schemas.microsoft.com/office/drawing/2014/main" xmlns="" id="{25F82FD4-DFD3-4D32-8EB0-4011BECF6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0" name="Freeform 144">
                <a:extLst>
                  <a:ext uri="{FF2B5EF4-FFF2-40B4-BE49-F238E27FC236}">
                    <a16:creationId xmlns:a16="http://schemas.microsoft.com/office/drawing/2014/main" xmlns="" id="{5594F664-4CF4-476A-8084-85E804846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1" name="Freeform 145">
                <a:extLst>
                  <a:ext uri="{FF2B5EF4-FFF2-40B4-BE49-F238E27FC236}">
                    <a16:creationId xmlns:a16="http://schemas.microsoft.com/office/drawing/2014/main" xmlns="" id="{5B14E583-2E3B-4F7A-8201-9112334AF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2" name="Freeform 146">
                <a:extLst>
                  <a:ext uri="{FF2B5EF4-FFF2-40B4-BE49-F238E27FC236}">
                    <a16:creationId xmlns:a16="http://schemas.microsoft.com/office/drawing/2014/main" xmlns="" id="{5508BF6F-0602-4D2A-851B-4B6CA0AC7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3" name="Freeform 147">
                <a:extLst>
                  <a:ext uri="{FF2B5EF4-FFF2-40B4-BE49-F238E27FC236}">
                    <a16:creationId xmlns:a16="http://schemas.microsoft.com/office/drawing/2014/main" xmlns="" id="{2A869CC9-D00E-4B5B-8618-DAEA0385D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4" name="Freeform 148">
                <a:extLst>
                  <a:ext uri="{FF2B5EF4-FFF2-40B4-BE49-F238E27FC236}">
                    <a16:creationId xmlns:a16="http://schemas.microsoft.com/office/drawing/2014/main" xmlns="" id="{EF1A2267-ECF4-4E34-829B-BCE1C7E46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5" name="Freeform 149">
                <a:extLst>
                  <a:ext uri="{FF2B5EF4-FFF2-40B4-BE49-F238E27FC236}">
                    <a16:creationId xmlns:a16="http://schemas.microsoft.com/office/drawing/2014/main" xmlns="" id="{F7177067-8DDA-4E7B-8E9C-3799DC017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6" name="Freeform 150">
                <a:extLst>
                  <a:ext uri="{FF2B5EF4-FFF2-40B4-BE49-F238E27FC236}">
                    <a16:creationId xmlns:a16="http://schemas.microsoft.com/office/drawing/2014/main" xmlns="" id="{1A2DE3E3-160F-4073-B39F-222A01FB8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7" name="Freeform 151">
                <a:extLst>
                  <a:ext uri="{FF2B5EF4-FFF2-40B4-BE49-F238E27FC236}">
                    <a16:creationId xmlns:a16="http://schemas.microsoft.com/office/drawing/2014/main" xmlns="" id="{7474B991-A4E7-4039-8DE1-2EA4AF0F3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8" name="Freeform 152">
                <a:extLst>
                  <a:ext uri="{FF2B5EF4-FFF2-40B4-BE49-F238E27FC236}">
                    <a16:creationId xmlns:a16="http://schemas.microsoft.com/office/drawing/2014/main" xmlns="" id="{9897C9DF-D641-44B5-9D22-1A61A64FB2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9" name="Freeform 153">
                <a:extLst>
                  <a:ext uri="{FF2B5EF4-FFF2-40B4-BE49-F238E27FC236}">
                    <a16:creationId xmlns:a16="http://schemas.microsoft.com/office/drawing/2014/main" xmlns="" id="{A917BA7C-83C6-4E64-8F39-964066D9E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0" name="Freeform 154">
                <a:extLst>
                  <a:ext uri="{FF2B5EF4-FFF2-40B4-BE49-F238E27FC236}">
                    <a16:creationId xmlns:a16="http://schemas.microsoft.com/office/drawing/2014/main" xmlns="" id="{F71D243A-28DC-4C9C-A43E-041EE0ACE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1" name="Freeform 155">
                <a:extLst>
                  <a:ext uri="{FF2B5EF4-FFF2-40B4-BE49-F238E27FC236}">
                    <a16:creationId xmlns:a16="http://schemas.microsoft.com/office/drawing/2014/main" xmlns="" id="{823FEA9F-83F4-49FA-A6C0-B2543D312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2" name="Freeform 156">
                <a:extLst>
                  <a:ext uri="{FF2B5EF4-FFF2-40B4-BE49-F238E27FC236}">
                    <a16:creationId xmlns:a16="http://schemas.microsoft.com/office/drawing/2014/main" xmlns="" id="{8A839DA6-8CED-4834-B2EE-91AC909C3C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3" name="Freeform 157">
                <a:extLst>
                  <a:ext uri="{FF2B5EF4-FFF2-40B4-BE49-F238E27FC236}">
                    <a16:creationId xmlns:a16="http://schemas.microsoft.com/office/drawing/2014/main" xmlns="" id="{10F27B53-5C6F-469E-B826-DD9B028CE8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" name="Freeform 159">
                <a:extLst>
                  <a:ext uri="{FF2B5EF4-FFF2-40B4-BE49-F238E27FC236}">
                    <a16:creationId xmlns:a16="http://schemas.microsoft.com/office/drawing/2014/main" xmlns="" id="{404A4026-E72C-4EAA-BB8C-4A14F41DBF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5" name="Freeform 160">
                <a:extLst>
                  <a:ext uri="{FF2B5EF4-FFF2-40B4-BE49-F238E27FC236}">
                    <a16:creationId xmlns:a16="http://schemas.microsoft.com/office/drawing/2014/main" xmlns="" id="{9AC852EB-EBFE-4184-9CAA-60E6D498F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6" name="Freeform 161">
                <a:extLst>
                  <a:ext uri="{FF2B5EF4-FFF2-40B4-BE49-F238E27FC236}">
                    <a16:creationId xmlns:a16="http://schemas.microsoft.com/office/drawing/2014/main" xmlns="" id="{F899292D-21F9-4AC6-9D5F-393DAB02E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7" name="Freeform 162">
                <a:extLst>
                  <a:ext uri="{FF2B5EF4-FFF2-40B4-BE49-F238E27FC236}">
                    <a16:creationId xmlns:a16="http://schemas.microsoft.com/office/drawing/2014/main" xmlns="" id="{680F6959-8D97-407D-AEDB-48C05885B5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8" name="Freeform 165">
                <a:extLst>
                  <a:ext uri="{FF2B5EF4-FFF2-40B4-BE49-F238E27FC236}">
                    <a16:creationId xmlns:a16="http://schemas.microsoft.com/office/drawing/2014/main" xmlns="" id="{B9F68CA7-E66E-49E6-8C63-770F3DAB7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9" name="Freeform 166">
                <a:extLst>
                  <a:ext uri="{FF2B5EF4-FFF2-40B4-BE49-F238E27FC236}">
                    <a16:creationId xmlns:a16="http://schemas.microsoft.com/office/drawing/2014/main" xmlns="" id="{FD025EF2-49A0-4B68-9F7C-8CCF4E255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0" name="Freeform 167">
                <a:extLst>
                  <a:ext uri="{FF2B5EF4-FFF2-40B4-BE49-F238E27FC236}">
                    <a16:creationId xmlns:a16="http://schemas.microsoft.com/office/drawing/2014/main" xmlns="" id="{F9851692-B9F0-4EFC-83F2-20C3C931D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1" name="Freeform 168">
                <a:extLst>
                  <a:ext uri="{FF2B5EF4-FFF2-40B4-BE49-F238E27FC236}">
                    <a16:creationId xmlns:a16="http://schemas.microsoft.com/office/drawing/2014/main" xmlns="" id="{BAAEDA3C-A4C4-491D-A7F0-AEA4C16A2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2" name="Freeform 169">
                <a:extLst>
                  <a:ext uri="{FF2B5EF4-FFF2-40B4-BE49-F238E27FC236}">
                    <a16:creationId xmlns:a16="http://schemas.microsoft.com/office/drawing/2014/main" xmlns="" id="{9FDD51BE-88F2-44EF-AEF7-0DFD48BBC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3" name="Freeform 170">
                <a:extLst>
                  <a:ext uri="{FF2B5EF4-FFF2-40B4-BE49-F238E27FC236}">
                    <a16:creationId xmlns:a16="http://schemas.microsoft.com/office/drawing/2014/main" xmlns="" id="{2F6B5CFC-2C6B-49DB-9864-8552C9FF3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4" name="Freeform 171">
                <a:extLst>
                  <a:ext uri="{FF2B5EF4-FFF2-40B4-BE49-F238E27FC236}">
                    <a16:creationId xmlns:a16="http://schemas.microsoft.com/office/drawing/2014/main" xmlns="" id="{1CB658FC-AD46-4A1B-A187-48BB1C10F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5" name="Freeform 172">
                <a:extLst>
                  <a:ext uri="{FF2B5EF4-FFF2-40B4-BE49-F238E27FC236}">
                    <a16:creationId xmlns:a16="http://schemas.microsoft.com/office/drawing/2014/main" xmlns="" id="{83152956-B218-466B-BF05-09EADF498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6" name="Freeform 173">
                <a:extLst>
                  <a:ext uri="{FF2B5EF4-FFF2-40B4-BE49-F238E27FC236}">
                    <a16:creationId xmlns:a16="http://schemas.microsoft.com/office/drawing/2014/main" xmlns="" id="{645346E5-4B9B-438D-819F-3F099284A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7" name="Freeform 174">
                <a:extLst>
                  <a:ext uri="{FF2B5EF4-FFF2-40B4-BE49-F238E27FC236}">
                    <a16:creationId xmlns:a16="http://schemas.microsoft.com/office/drawing/2014/main" xmlns="" id="{685DE37E-B287-44E9-B7DB-A68D7AEBB5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8" name="Freeform 175">
                <a:extLst>
                  <a:ext uri="{FF2B5EF4-FFF2-40B4-BE49-F238E27FC236}">
                    <a16:creationId xmlns:a16="http://schemas.microsoft.com/office/drawing/2014/main" xmlns="" id="{946F6D49-B9C1-4583-B8D0-865B398C1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9" name="Freeform 176">
                <a:extLst>
                  <a:ext uri="{FF2B5EF4-FFF2-40B4-BE49-F238E27FC236}">
                    <a16:creationId xmlns:a16="http://schemas.microsoft.com/office/drawing/2014/main" xmlns="" id="{8D15F5C3-DC8F-4789-8080-1105F437E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0" name="Freeform 177">
                <a:extLst>
                  <a:ext uri="{FF2B5EF4-FFF2-40B4-BE49-F238E27FC236}">
                    <a16:creationId xmlns:a16="http://schemas.microsoft.com/office/drawing/2014/main" xmlns="" id="{FB4F6055-8FEC-4DD2-B292-5892B155AC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1" name="Freeform 178">
                <a:extLst>
                  <a:ext uri="{FF2B5EF4-FFF2-40B4-BE49-F238E27FC236}">
                    <a16:creationId xmlns:a16="http://schemas.microsoft.com/office/drawing/2014/main" xmlns="" id="{32E9B4A5-EB88-488D-B92A-C95CAF1DF6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2" name="Freeform 179">
                <a:extLst>
                  <a:ext uri="{FF2B5EF4-FFF2-40B4-BE49-F238E27FC236}">
                    <a16:creationId xmlns:a16="http://schemas.microsoft.com/office/drawing/2014/main" xmlns="" id="{A064AA5A-9778-4DE1-A291-BEB08548DE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3" name="Freeform 180">
                <a:extLst>
                  <a:ext uri="{FF2B5EF4-FFF2-40B4-BE49-F238E27FC236}">
                    <a16:creationId xmlns:a16="http://schemas.microsoft.com/office/drawing/2014/main" xmlns="" id="{5A01B7FC-AD3F-4747-87BA-9EACD78D3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4" name="Freeform 181">
                <a:extLst>
                  <a:ext uri="{FF2B5EF4-FFF2-40B4-BE49-F238E27FC236}">
                    <a16:creationId xmlns:a16="http://schemas.microsoft.com/office/drawing/2014/main" xmlns="" id="{F4224B81-E806-4717-824A-2EF5BF704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05" name="Title 1">
            <a:extLst>
              <a:ext uri="{FF2B5EF4-FFF2-40B4-BE49-F238E27FC236}">
                <a16:creationId xmlns:a16="http://schemas.microsoft.com/office/drawing/2014/main" xmlns="" id="{338FA5A1-4C24-431E-9DF9-BB46589582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70656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207" name="Text Placeholder 14">
            <a:extLst>
              <a:ext uri="{FF2B5EF4-FFF2-40B4-BE49-F238E27FC236}">
                <a16:creationId xmlns:a16="http://schemas.microsoft.com/office/drawing/2014/main" xmlns="" id="{38861AA1-9168-48AE-A5FB-20B7874EA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08" name="Text Placeholder 7">
            <a:extLst>
              <a:ext uri="{FF2B5EF4-FFF2-40B4-BE49-F238E27FC236}">
                <a16:creationId xmlns:a16="http://schemas.microsoft.com/office/drawing/2014/main" xmlns="" id="{76696854-45C2-47ED-AE25-3F7D111269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29724027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>
            <a:extLst>
              <a:ext uri="{FF2B5EF4-FFF2-40B4-BE49-F238E27FC236}">
                <a16:creationId xmlns:a16="http://schemas.microsoft.com/office/drawing/2014/main" xmlns="" id="{9894B65C-47EE-441D-9C9E-ED3619F60133}"/>
              </a:ext>
            </a:extLst>
          </p:cNvPr>
          <p:cNvGrpSpPr/>
          <p:nvPr userDrawn="1"/>
        </p:nvGrpSpPr>
        <p:grpSpPr>
          <a:xfrm>
            <a:off x="2840019" y="1544463"/>
            <a:ext cx="3463962" cy="2735624"/>
            <a:chOff x="6106507" y="2425967"/>
            <a:chExt cx="4977670" cy="3799599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xmlns="" id="{3FE239D1-6C49-458B-92D5-A7CE09DAD943}"/>
                </a:ext>
              </a:extLst>
            </p:cNvPr>
            <p:cNvSpPr/>
            <p:nvPr userDrawn="1"/>
          </p:nvSpPr>
          <p:spPr>
            <a:xfrm>
              <a:off x="6258401" y="2527300"/>
              <a:ext cx="4673883" cy="2781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xmlns="" id="{7C0C09C0-0025-4724-8A73-CBEE48FB2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507" y="2425967"/>
              <a:ext cx="4977670" cy="3799599"/>
            </a:xfrm>
            <a:prstGeom prst="rect">
              <a:avLst/>
            </a:prstGeom>
          </p:spPr>
        </p:pic>
      </p:grpSp>
      <p:sp>
        <p:nvSpPr>
          <p:cNvPr id="208" name="Picture Placeholder 6">
            <a:extLst>
              <a:ext uri="{FF2B5EF4-FFF2-40B4-BE49-F238E27FC236}">
                <a16:creationId xmlns:a16="http://schemas.microsoft.com/office/drawing/2014/main" xmlns="" id="{61C90401-B270-4702-8339-84FA77E3B11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78962" y="1690571"/>
            <a:ext cx="3186074" cy="1856172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209" name="Title 1">
            <a:extLst>
              <a:ext uri="{FF2B5EF4-FFF2-40B4-BE49-F238E27FC236}">
                <a16:creationId xmlns:a16="http://schemas.microsoft.com/office/drawing/2014/main" xmlns="" id="{039430D7-86EA-45D4-B9D6-5CF1D887A3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210" y="571077"/>
            <a:ext cx="8440890" cy="84475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“LOOSE” TRACKING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xmlns="" id="{04D1FBFD-9542-457B-B5CC-DB9C95CA016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A037E049-67B5-43B1-92C1-636F72024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1831" y="4408714"/>
            <a:ext cx="8440340" cy="29544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675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Footer/Source: Arial 9 </a:t>
            </a:r>
            <a:r>
              <a:rPr lang="en-US" dirty="0" err="1"/>
              <a:t>pt</a:t>
            </a:r>
            <a:r>
              <a:rPr lang="en-US" dirty="0"/>
              <a:t>, Gray</a:t>
            </a:r>
          </a:p>
        </p:txBody>
      </p:sp>
    </p:spTree>
    <p:extLst>
      <p:ext uri="{BB962C8B-B14F-4D97-AF65-F5344CB8AC3E}">
        <p14:creationId xmlns:p14="http://schemas.microsoft.com/office/powerpoint/2010/main" val="11403428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44018"/>
            <a:ext cx="8851392" cy="485546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1583" y="1753386"/>
            <a:ext cx="6960834" cy="90553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2700" b="1" spc="225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ENDING: </a:t>
            </a:r>
            <a:r>
              <a:rPr lang="en-US" dirty="0"/>
              <a:t>ARIAL BOLD 36PT, WHITE,“LOOSE” TRACKING.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40" y="4178645"/>
            <a:ext cx="2956631" cy="6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395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687385"/>
          </a:xfrm>
        </p:spPr>
        <p:txBody>
          <a:bodyPr>
            <a:sp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21735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763" y="1563129"/>
            <a:ext cx="6043672" cy="1344828"/>
          </a:xfrm>
        </p:spPr>
        <p:txBody>
          <a:bodyPr/>
          <a:lstStyle>
            <a:lvl1pPr>
              <a:defRPr sz="4412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1125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0" y="86295"/>
            <a:ext cx="8763000" cy="485382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No Text Layout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1" y="4889649"/>
            <a:ext cx="8763001" cy="249792"/>
          </a:xfrm>
        </p:spPr>
        <p:txBody>
          <a:bodyPr lIns="0" tIns="0" rIns="0" bIns="91440" anchor="b">
            <a:normAutofit/>
          </a:bodyPr>
          <a:lstStyle>
            <a:lvl1pPr marL="0" indent="0" algn="r">
              <a:buNone/>
              <a:defRPr lang="en-US" sz="9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0" y="4889650"/>
            <a:ext cx="304800" cy="250061"/>
          </a:xfrm>
          <a:prstGeom prst="rect">
            <a:avLst/>
          </a:prstGeom>
        </p:spPr>
        <p:txBody>
          <a:bodyPr/>
          <a:lstStyle>
            <a:lvl1pPr>
              <a:defRPr lang="en-US" sz="800" kern="1200" smtClean="0"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+mn-cs"/>
              </a:defRPr>
            </a:lvl1pPr>
          </a:lstStyle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Idea &amp; 3 Poi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7766" y="1787267"/>
            <a:ext cx="8740142" cy="734625"/>
          </a:xfrm>
        </p:spPr>
        <p:txBody>
          <a:bodyPr/>
          <a:lstStyle>
            <a:lvl1pPr marL="0" indent="0">
              <a:buNone/>
              <a:defRPr sz="3971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86" indent="0">
              <a:buNone/>
              <a:defRPr/>
            </a:lvl3pPr>
            <a:lvl4pPr marL="336170" indent="0">
              <a:buNone/>
              <a:defRPr/>
            </a:lvl4pPr>
            <a:lvl5pPr marL="50425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7766" y="890717"/>
            <a:ext cx="8741880" cy="674749"/>
          </a:xfrm>
        </p:spPr>
        <p:txBody>
          <a:bodyPr/>
          <a:lstStyle>
            <a:lvl1pPr>
              <a:defRPr sz="529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6929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01930" y="891882"/>
            <a:ext cx="8741880" cy="1538242"/>
          </a:xfrm>
        </p:spPr>
        <p:txBody>
          <a:bodyPr/>
          <a:lstStyle>
            <a:lvl1pPr marL="0" indent="0">
              <a:buNone/>
              <a:defRPr/>
            </a:lvl1pPr>
            <a:lvl2pPr marL="21011" indent="0">
              <a:buNone/>
              <a:defRPr sz="1471"/>
            </a:lvl2pPr>
            <a:lvl3pPr marL="164584" indent="0">
              <a:buNone/>
              <a:defRPr sz="1471"/>
            </a:lvl3pPr>
            <a:lvl4pPr marL="350178" indent="0">
              <a:buNone/>
              <a:defRPr sz="1324"/>
            </a:lvl4pPr>
            <a:lvl5pPr marL="543944" indent="0">
              <a:buNone/>
              <a:defRPr sz="132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486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891883"/>
            <a:ext cx="4033911" cy="191385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1"/>
                </a:solidFill>
              </a:defRPr>
            </a:lvl1pPr>
            <a:lvl2pPr marL="0" indent="0">
              <a:buNone/>
              <a:defRPr sz="1471"/>
            </a:lvl2pPr>
            <a:lvl3pPr marL="170420" indent="0">
              <a:buNone/>
              <a:tabLst/>
              <a:defRPr sz="1471"/>
            </a:lvl3pPr>
            <a:lvl4pPr marL="338506" indent="0">
              <a:buNone/>
              <a:defRPr/>
            </a:lvl4pPr>
            <a:lvl5pPr marL="50425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3"/>
            <a:ext cx="4033911" cy="191385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solidFill>
                  <a:schemeClr val="tx1"/>
                </a:solidFill>
              </a:defRPr>
            </a:lvl1pPr>
            <a:lvl2pPr marL="0" indent="0">
              <a:buNone/>
              <a:defRPr sz="1471"/>
            </a:lvl2pPr>
            <a:lvl3pPr marL="170420" indent="0">
              <a:buNone/>
              <a:tabLst/>
              <a:defRPr sz="1471"/>
            </a:lvl3pPr>
            <a:lvl4pPr marL="338506" indent="0">
              <a:buNone/>
              <a:defRPr/>
            </a:lvl4pPr>
            <a:lvl5pPr marL="50425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3087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aseline="30000"/>
              <a:t>Copyright © 2015 CapTech Ventures, Inc. All rights reserved. </a:t>
            </a:r>
            <a:endParaRPr lang="en-US" baseline="30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2"/>
          </p:nvPr>
        </p:nvSpPr>
        <p:spPr>
          <a:xfrm>
            <a:off x="524329" y="995136"/>
            <a:ext cx="8140700" cy="33958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70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CA6D101-3ABB-4368-810F-A424A16B8373}"/>
              </a:ext>
            </a:extLst>
          </p:cNvPr>
          <p:cNvCxnSpPr/>
          <p:nvPr userDrawn="1"/>
        </p:nvCxnSpPr>
        <p:spPr>
          <a:xfrm>
            <a:off x="353583" y="2169113"/>
            <a:ext cx="0" cy="2438975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6BB9AE06-F806-4577-A36F-841E591F7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2872" y="2884395"/>
            <a:ext cx="2537460" cy="55889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350" b="1" cap="all" spc="225" baseline="0">
                <a:solidFill>
                  <a:schemeClr val="accent1"/>
                </a:solidFill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1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2386B0C1-198B-4E80-82BB-802DE008F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874" y="3492523"/>
            <a:ext cx="2537460" cy="5277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050" b="1" cap="none" spc="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7" name="Text Placeholder 34">
            <a:extLst>
              <a:ext uri="{FF2B5EF4-FFF2-40B4-BE49-F238E27FC236}">
                <a16:creationId xmlns:a16="http://schemas.microsoft.com/office/drawing/2014/main" xmlns="" id="{E34B2576-F482-4A10-A494-ABBA405878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874" y="2234901"/>
            <a:ext cx="2537460" cy="6002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650" b="1">
                <a:solidFill>
                  <a:schemeClr val="accent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300996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95250"/>
            <a:ext cx="9144000" cy="3910842"/>
          </a:xfrm>
          <a:prstGeom prst="rect">
            <a:avLst/>
          </a:prstGeom>
          <a:solidFill>
            <a:srgbClr val="0121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12158"/>
              </a:solidFill>
            </a:endParaRPr>
          </a:p>
        </p:txBody>
      </p:sp>
      <p:sp>
        <p:nvSpPr>
          <p:cNvPr id="10" name="Tit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-1" y="423149"/>
            <a:ext cx="9125528" cy="1498307"/>
          </a:xfrm>
          <a:prstGeom prst="rect">
            <a:avLst/>
          </a:prstGeom>
          <a:noFill/>
          <a:ln>
            <a:noFill/>
          </a:ln>
          <a:effectLst/>
        </p:spPr>
        <p:txBody>
          <a:bodyPr anchor="b" anchorCtr="0">
            <a:noAutofit/>
          </a:bodyPr>
          <a:lstStyle>
            <a:lvl1pPr algn="ctr">
              <a:lnSpc>
                <a:spcPts val="5500"/>
              </a:lnSpc>
              <a:defRPr lang="en-US" sz="5400" b="0" cap="none" spc="0" baseline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PRESENTATION TITLE GOES HERE ON TWO LINES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33806"/>
            <a:ext cx="9125527" cy="4257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400" baseline="0" dirty="0" smtClean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itchFamily="34" charset="0"/>
              <a:buNone/>
              <a:defRPr/>
            </a:lvl4pPr>
            <a:lvl5pPr marL="1828800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 dirty="0"/>
              <a:t>Author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0" y="4051221"/>
            <a:ext cx="4127500" cy="901700"/>
          </a:xfrm>
          <a:prstGeom prst="rect">
            <a:avLst/>
          </a:prstGeom>
        </p:spPr>
      </p:pic>
      <p:pic>
        <p:nvPicPr>
          <p:cNvPr id="14" name="Picture 13" descr="dotted_line_white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842" y="2067885"/>
            <a:ext cx="7486316" cy="282039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69230"/>
            <a:ext cx="9144000" cy="1627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aseline="30000" dirty="0" smtClean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itchFamily="34" charset="0"/>
              <a:buNone/>
              <a:defRPr/>
            </a:lvl4pPr>
            <a:lvl5pPr marL="1828800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3173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04800" y="895350"/>
            <a:ext cx="8763000" cy="3962400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8763000" y="4882522"/>
            <a:ext cx="304800" cy="250061"/>
          </a:xfrm>
          <a:prstGeom prst="rect">
            <a:avLst/>
          </a:prstGeom>
        </p:spPr>
        <p:txBody>
          <a:bodyPr vert="horz" lIns="45720" tIns="45720" rIns="45720" bIns="45720" rtlCol="0" anchor="b"/>
          <a:lstStyle>
            <a:lvl1pPr algn="ctr">
              <a:defRPr lang="en-US" sz="1000" b="1" smtClean="0">
                <a:solidFill>
                  <a:schemeClr val="tx1"/>
                </a:solidFill>
              </a:defRPr>
            </a:lvl1pPr>
          </a:lstStyle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3260E87-EEDB-4DE9-8435-97792BCE7DA2}"/>
              </a:ext>
            </a:extLst>
          </p:cNvPr>
          <p:cNvCxnSpPr/>
          <p:nvPr/>
        </p:nvCxnSpPr>
        <p:spPr bwMode="auto">
          <a:xfrm flipH="1">
            <a:off x="1670304" y="5007552"/>
            <a:ext cx="6998208" cy="0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9E28296-35E3-47C2-A18D-F7F2AFB92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39382" cy="589421"/>
          </a:xfr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9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no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xmlns="" id="{BB657BD7-6CA8-4DC9-9995-A7E6DCF3436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763000" y="4882522"/>
            <a:ext cx="304800" cy="250061"/>
          </a:xfrm>
          <a:prstGeom prst="rect">
            <a:avLst/>
          </a:prstGeom>
        </p:spPr>
        <p:txBody>
          <a:bodyPr vert="horz" lIns="45720" tIns="45720" rIns="45720" bIns="45720" rtlCol="0" anchor="b"/>
          <a:lstStyle>
            <a:lvl1pPr algn="ctr">
              <a:defRPr lang="en-US" sz="1000" b="1" smtClean="0">
                <a:solidFill>
                  <a:schemeClr val="tx1"/>
                </a:solidFill>
              </a:defRPr>
            </a:lvl1pPr>
          </a:lstStyle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47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04800" y="86295"/>
            <a:ext cx="8763000" cy="485382"/>
          </a:xfrm>
        </p:spPr>
        <p:txBody>
          <a:bodyPr/>
          <a:lstStyle>
            <a:lvl1pPr>
              <a:defRPr lang="en-US" sz="4000" b="0" i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Two Content Layout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4800" y="742950"/>
            <a:ext cx="42672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0" y="742950"/>
            <a:ext cx="44958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351" y="4889649"/>
            <a:ext cx="298450" cy="253851"/>
          </a:xfrm>
          <a:prstGeom prst="rect">
            <a:avLst/>
          </a:prstGeom>
        </p:spPr>
        <p:txBody>
          <a:bodyPr vert="horz" lIns="45720" tIns="45720" rIns="45720" bIns="45720" rtlCol="0" anchor="b"/>
          <a:lstStyle>
            <a:lvl1pPr algn="ctr">
              <a:defRPr lang="en-US" sz="1000" b="0" smtClean="0"/>
            </a:lvl1pPr>
          </a:lstStyle>
          <a:p>
            <a:fld id="{AB4A0E74-F82C-4893-93A8-50CB4202A6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89649"/>
            <a:ext cx="8763001" cy="249792"/>
          </a:xfrm>
        </p:spPr>
        <p:txBody>
          <a:bodyPr lIns="0" tIns="0" rIns="0" bIns="91440" anchor="b">
            <a:normAutofit/>
          </a:bodyPr>
          <a:lstStyle>
            <a:lvl1pPr marL="0" indent="0" algn="r">
              <a:buNone/>
              <a:defRPr lang="en-US" sz="9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79741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4449"/>
            <a:ext cx="9144000" cy="1223270"/>
          </a:xfrm>
          <a:prstGeom prst="rect">
            <a:avLst/>
          </a:prstGeom>
          <a:solidFill>
            <a:srgbClr val="0121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1215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470" y="1280419"/>
            <a:ext cx="8736012" cy="3605781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0" y="4889649"/>
            <a:ext cx="304800" cy="250061"/>
          </a:xfrm>
          <a:prstGeom prst="rect">
            <a:avLst/>
          </a:prstGeom>
        </p:spPr>
        <p:txBody>
          <a:bodyPr vert="horz" lIns="45720" tIns="45720" rIns="45720" bIns="45720" rtlCol="0" anchor="b"/>
          <a:lstStyle>
            <a:lvl1pPr algn="ctr">
              <a:defRPr lang="en-US" sz="1000" b="0" smtClean="0"/>
            </a:lvl1pPr>
          </a:lstStyle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89649"/>
            <a:ext cx="8763001" cy="249792"/>
          </a:xfrm>
        </p:spPr>
        <p:txBody>
          <a:bodyPr lIns="0" tIns="0" rIns="0" bIns="91440" anchor="b">
            <a:normAutofit/>
          </a:bodyPr>
          <a:lstStyle>
            <a:lvl1pPr marL="0" indent="0" algn="r">
              <a:buNone/>
              <a:defRPr lang="en-US" sz="9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11285" y="57150"/>
            <a:ext cx="8763000" cy="1029685"/>
          </a:xfrm>
        </p:spPr>
        <p:txBody>
          <a:bodyPr tIns="91440" anchor="ctr" anchorCtr="0"/>
          <a:lstStyle>
            <a:lvl1pPr>
              <a:lnSpc>
                <a:spcPct val="90000"/>
              </a:lnSpc>
              <a:defRPr sz="4000" baseline="0"/>
            </a:lvl1pPr>
          </a:lstStyle>
          <a:p>
            <a:r>
              <a:rPr lang="en-US" dirty="0"/>
              <a:t>Title on two lines of text layout - Title on two lines of text Layout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601" y="36566"/>
            <a:ext cx="182989" cy="215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84B60C0-6550-449E-BCCC-C8B3EC056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3340" y="41910"/>
            <a:ext cx="228600" cy="2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 Two Lines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4449"/>
            <a:ext cx="9144000" cy="1223270"/>
          </a:xfrm>
          <a:prstGeom prst="rect">
            <a:avLst/>
          </a:prstGeom>
          <a:solidFill>
            <a:srgbClr val="012158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12158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0" y="4889649"/>
            <a:ext cx="304800" cy="250061"/>
          </a:xfrm>
          <a:prstGeom prst="rect">
            <a:avLst/>
          </a:prstGeom>
        </p:spPr>
        <p:txBody>
          <a:bodyPr lIns="45720" tIns="45720" rIns="45720" bIns="45720"/>
          <a:lstStyle>
            <a:lvl1pPr algn="ctr">
              <a:defRPr lang="en-US" sz="1000" b="0" kern="1200" smtClean="0"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+mn-cs"/>
              </a:defRPr>
            </a:lvl1pPr>
          </a:lstStyle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11285" y="57150"/>
            <a:ext cx="8763000" cy="1029685"/>
          </a:xfrm>
        </p:spPr>
        <p:txBody>
          <a:bodyPr tIns="91440" anchor="ctr" anchorCtr="0"/>
          <a:lstStyle>
            <a:lvl1pPr>
              <a:lnSpc>
                <a:spcPct val="90000"/>
              </a:lnSpc>
              <a:defRPr sz="4000" baseline="0"/>
            </a:lvl1pPr>
          </a:lstStyle>
          <a:p>
            <a:r>
              <a:rPr lang="en-US" dirty="0"/>
              <a:t>Title on two lines No text Layout - Title on two lines No text Layout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4889649"/>
            <a:ext cx="8763001" cy="249792"/>
          </a:xfrm>
        </p:spPr>
        <p:txBody>
          <a:bodyPr lIns="0" tIns="0" rIns="0" bIns="91440" anchor="b">
            <a:normAutofit/>
          </a:bodyPr>
          <a:lstStyle>
            <a:lvl1pPr marL="0" indent="0" algn="r">
              <a:buNone/>
              <a:defRPr lang="en-US" sz="9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0601" y="36566"/>
            <a:ext cx="182989" cy="215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B7F01B8-675E-46FB-973B-6F66543F4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3340" y="41910"/>
            <a:ext cx="228600" cy="2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High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209550"/>
            <a:ext cx="8839200" cy="4724400"/>
          </a:xfrm>
          <a:prstGeom prst="rect">
            <a:avLst/>
          </a:prstGeom>
          <a:ln>
            <a:noFill/>
          </a:ln>
          <a:effectLst/>
        </p:spPr>
        <p:txBody>
          <a:bodyPr lIns="0" tIns="0" rIns="0" bIns="0" anchor="ctr" anchorCtr="0">
            <a:noAutofit/>
          </a:bodyPr>
          <a:lstStyle>
            <a:lvl1pPr algn="ctr">
              <a:defRPr lang="en-US" sz="9600" b="0" cap="none" spc="0" dirty="0">
                <a:ln>
                  <a:noFill/>
                </a:ln>
                <a:solidFill>
                  <a:srgbClr val="012158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Franklin Gothic Book" panose="020B0503020102020204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High Emphasis</a:t>
            </a:r>
          </a:p>
        </p:txBody>
      </p:sp>
    </p:spTree>
    <p:extLst>
      <p:ext uri="{BB962C8B-B14F-4D97-AF65-F5344CB8AC3E}">
        <p14:creationId xmlns:p14="http://schemas.microsoft.com/office/powerpoint/2010/main" val="382526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xmlns="" id="{A32850D5-9E1D-4939-AE15-FFFF41DD4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63000" y="4882522"/>
            <a:ext cx="304800" cy="250061"/>
          </a:xfrm>
          <a:prstGeom prst="rect">
            <a:avLst/>
          </a:prstGeom>
        </p:spPr>
        <p:txBody>
          <a:bodyPr vert="horz" lIns="45720" tIns="45720" rIns="45720" bIns="45720" rtlCol="0" anchor="b"/>
          <a:lstStyle>
            <a:lvl1pPr algn="ctr">
              <a:defRPr lang="en-US" sz="1000" b="1" smtClean="0">
                <a:solidFill>
                  <a:schemeClr val="tx1"/>
                </a:solidFill>
              </a:defRPr>
            </a:lvl1pPr>
          </a:lstStyle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35A8003E-7F29-4B47-8D75-ABD6B2A2CA90}"/>
              </a:ext>
            </a:extLst>
          </p:cNvPr>
          <p:cNvCxnSpPr/>
          <p:nvPr/>
        </p:nvCxnSpPr>
        <p:spPr bwMode="auto">
          <a:xfrm flipH="1">
            <a:off x="1670304" y="5007552"/>
            <a:ext cx="6998208" cy="0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0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9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143000" y="742949"/>
            <a:ext cx="7751764" cy="2696397"/>
          </a:xfrm>
          <a:prstGeom prst="rect">
            <a:avLst/>
          </a:prstGeom>
          <a:noFill/>
          <a:ln>
            <a:noFill/>
          </a:ln>
          <a:effectLst/>
        </p:spPr>
        <p:txBody>
          <a:bodyPr anchor="b" anchorCtr="0">
            <a:normAutofit/>
          </a:bodyPr>
          <a:lstStyle>
            <a:lvl1pPr algn="r">
              <a:defRPr lang="en-US" sz="6000" dirty="0">
                <a:latin typeface="+mn-lt"/>
              </a:defRPr>
            </a:lvl1pPr>
          </a:lstStyle>
          <a:p>
            <a:r>
              <a:rPr lang="en-US" dirty="0"/>
              <a:t>Main Title on two lines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3638550"/>
            <a:ext cx="7772400" cy="609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baseline="0" dirty="0" smtClean="0">
                <a:solidFill>
                  <a:srgbClr val="00206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Font typeface="Arial" pitchFamily="34" charset="0"/>
              <a:buNone/>
              <a:defRPr/>
            </a:lvl4pPr>
            <a:lvl5pPr marL="1828800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 dirty="0"/>
              <a:t>Author and Date</a:t>
            </a:r>
          </a:p>
        </p:txBody>
      </p:sp>
    </p:spTree>
    <p:extLst>
      <p:ext uri="{BB962C8B-B14F-4D97-AF65-F5344CB8AC3E}">
        <p14:creationId xmlns:p14="http://schemas.microsoft.com/office/powerpoint/2010/main" val="350844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3FD3BA9-630D-4626-8036-B7C17FE2FDA7}"/>
              </a:ext>
            </a:extLst>
          </p:cNvPr>
          <p:cNvCxnSpPr/>
          <p:nvPr userDrawn="1"/>
        </p:nvCxnSpPr>
        <p:spPr>
          <a:xfrm>
            <a:off x="3169622" y="2169113"/>
            <a:ext cx="0" cy="2438975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2">
            <a:extLst>
              <a:ext uri="{FF2B5EF4-FFF2-40B4-BE49-F238E27FC236}">
                <a16:creationId xmlns:a16="http://schemas.microsoft.com/office/drawing/2014/main" xmlns="" id="{26DD713D-827A-49D1-AB97-8425D82521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8909" y="2884395"/>
            <a:ext cx="2537460" cy="55889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350" b="1" cap="all" spc="225" baseline="0">
                <a:solidFill>
                  <a:schemeClr val="accent1"/>
                </a:solidFill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2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xmlns="" id="{E2B240EB-CAE3-43D1-9547-1BBEC05E5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8911" y="3492523"/>
            <a:ext cx="2537460" cy="5277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050" b="1" cap="none" spc="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xmlns="" id="{6EEF99F9-02A5-49AF-AA7A-C1DE78EDD8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8911" y="2234901"/>
            <a:ext cx="2537460" cy="6002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650" b="1">
                <a:solidFill>
                  <a:schemeClr val="accent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86630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BC7206C-7D2B-4584-9073-6E84C1D99851}"/>
              </a:ext>
            </a:extLst>
          </p:cNvPr>
          <p:cNvSpPr/>
          <p:nvPr userDrawn="1"/>
        </p:nvSpPr>
        <p:spPr>
          <a:xfrm>
            <a:off x="6604981" y="0"/>
            <a:ext cx="253901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7638951-733B-4674-B244-606C9AA47039}"/>
              </a:ext>
            </a:extLst>
          </p:cNvPr>
          <p:cNvCxnSpPr/>
          <p:nvPr userDrawn="1"/>
        </p:nvCxnSpPr>
        <p:spPr>
          <a:xfrm flipH="1">
            <a:off x="431985" y="4911985"/>
            <a:ext cx="828003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9D5D815E-664E-4F2D-ACF3-B229DACC1B1F}"/>
              </a:ext>
            </a:extLst>
          </p:cNvPr>
          <p:cNvCxnSpPr/>
          <p:nvPr userDrawn="1"/>
        </p:nvCxnSpPr>
        <p:spPr>
          <a:xfrm flipH="1">
            <a:off x="6604981" y="4911985"/>
            <a:ext cx="2107037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A73C713-BFE8-48C1-8F20-FC9777626348}"/>
              </a:ext>
            </a:extLst>
          </p:cNvPr>
          <p:cNvSpPr txBox="1"/>
          <p:nvPr userDrawn="1"/>
        </p:nvSpPr>
        <p:spPr>
          <a:xfrm>
            <a:off x="8712546" y="4795856"/>
            <a:ext cx="39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9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050" b="1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xmlns="" id="{82123647-D293-4871-B258-B3C557B500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43" y="1843303"/>
            <a:ext cx="5864561" cy="38576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chemeClr val="accent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 smtClean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baseline="0" dirty="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r>
              <a:rPr lang="en-US" dirty="0"/>
              <a:t>Subtitle: Times New Roman 24pt, Rotunda Orange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xmlns="" id="{79A776A1-0A26-45B0-8942-A915834588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5855494" cy="23812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050" b="1" i="0" cap="all" spc="225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01 | SECTION HEADER: ARIAL BOLD 14PT, Jefferson Blue “Loose Tracking”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57220FDE-52E1-4318-B138-0CD09D573E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1143" y="2821756"/>
            <a:ext cx="5864561" cy="168222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6858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0287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371600" indent="0">
              <a:buNone/>
              <a:defRPr sz="1800">
                <a:solidFill>
                  <a:srgbClr val="E77324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Text: Arial Bold 16pt, Jefferson Blue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xmlns="" id="{6E9C218E-8B98-4FA8-9356-86D384D19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4441" y="238524"/>
            <a:ext cx="1846660" cy="426545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200" b="1" i="0" cap="all" spc="225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Font typeface="Arial" charset="0"/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200" b="1" i="0" spc="225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CAPTION:</a:t>
            </a:r>
            <a:br>
              <a:rPr lang="en-US" dirty="0"/>
            </a:br>
            <a:r>
              <a:rPr lang="en-US" dirty="0"/>
              <a:t>ARIAL BOLD 16PT, WHITE, “LOOSE” TRACKING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xmlns="" id="{6FB88F06-BA5C-4680-BC9A-3F2C8DB82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42" y="567183"/>
            <a:ext cx="5864561" cy="1185587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2400" b="1" i="0" cap="all" spc="225" baseline="0">
                <a:solidFill>
                  <a:schemeClr val="accent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TITLE: ARIAL BOLD 32PT, ROTUNDA ORANGE, </a:t>
            </a:r>
            <a:br>
              <a:rPr lang="en-US" dirty="0"/>
            </a:br>
            <a:r>
              <a:rPr lang="en-US" dirty="0"/>
              <a:t>“LOOSE” TRACKING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F5BF6D1-4FCD-4C6D-A852-54B92566B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729" y="4801622"/>
            <a:ext cx="195171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9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2FC82F8-7562-40A8-B73C-426D5B61C4A4}"/>
              </a:ext>
            </a:extLst>
          </p:cNvPr>
          <p:cNvCxnSpPr/>
          <p:nvPr userDrawn="1"/>
        </p:nvCxnSpPr>
        <p:spPr>
          <a:xfrm>
            <a:off x="5985660" y="2169113"/>
            <a:ext cx="0" cy="2438975"/>
          </a:xfrm>
          <a:prstGeom prst="line">
            <a:avLst/>
          </a:prstGeom>
          <a:ln w="12700">
            <a:solidFill>
              <a:srgbClr val="1E3A7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2">
            <a:extLst>
              <a:ext uri="{FF2B5EF4-FFF2-40B4-BE49-F238E27FC236}">
                <a16:creationId xmlns:a16="http://schemas.microsoft.com/office/drawing/2014/main" xmlns="" id="{1BDC6547-7D66-4391-8B4F-9E845059D3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4949" y="2887678"/>
            <a:ext cx="2537460" cy="55889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350" b="1" cap="all" spc="225" baseline="0">
                <a:solidFill>
                  <a:schemeClr val="accent1"/>
                </a:solidFill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pPr lvl="0"/>
            <a:r>
              <a:rPr lang="en-US" dirty="0"/>
              <a:t>Section Header option 3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xmlns="" id="{0EBB5183-35E7-4474-82A7-D44BFB2915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4951" y="3495807"/>
            <a:ext cx="2537460" cy="5277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050" b="1" cap="none" spc="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350" b="1" cap="all" baseline="0">
                <a:solidFill>
                  <a:srgbClr val="E77324"/>
                </a:solidFill>
              </a:defRPr>
            </a:lvl2pPr>
            <a:lvl3pPr marL="685800" indent="0">
              <a:buNone/>
              <a:defRPr sz="1350" b="1" cap="all" baseline="0">
                <a:solidFill>
                  <a:srgbClr val="E77324"/>
                </a:solidFill>
              </a:defRPr>
            </a:lvl3pPr>
            <a:lvl4pPr marL="1028700" indent="0">
              <a:buNone/>
              <a:defRPr sz="1350" b="1" cap="all" baseline="0">
                <a:solidFill>
                  <a:srgbClr val="E77324"/>
                </a:solidFill>
              </a:defRPr>
            </a:lvl4pPr>
            <a:lvl5pPr marL="1371600" indent="0">
              <a:buNone/>
              <a:defRPr sz="1350" b="1" cap="all" baseline="0">
                <a:solidFill>
                  <a:srgbClr val="E77324"/>
                </a:solidFill>
              </a:defRPr>
            </a:lvl5pPr>
          </a:lstStyle>
          <a:p>
            <a:r>
              <a:rPr lang="en-US" dirty="0">
                <a:solidFill>
                  <a:srgbClr val="E77324"/>
                </a:solidFill>
              </a:rPr>
              <a:t>Subsection Title:</a:t>
            </a:r>
          </a:p>
          <a:p>
            <a:r>
              <a:rPr lang="en-US" dirty="0">
                <a:solidFill>
                  <a:srgbClr val="E77324"/>
                </a:solidFill>
              </a:rPr>
              <a:t>Arial Bold 14pt, Rotunda Orange</a:t>
            </a:r>
          </a:p>
        </p:txBody>
      </p:sp>
      <p:sp>
        <p:nvSpPr>
          <p:cNvPr id="6" name="Text Placeholder 34">
            <a:extLst>
              <a:ext uri="{FF2B5EF4-FFF2-40B4-BE49-F238E27FC236}">
                <a16:creationId xmlns:a16="http://schemas.microsoft.com/office/drawing/2014/main" xmlns="" id="{3A5416C5-0881-4D8A-A946-E5974700BE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4949" y="2234901"/>
            <a:ext cx="2537460" cy="6002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650" b="1">
                <a:solidFill>
                  <a:schemeClr val="accent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6496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01C9F5C-6466-4BC1-99DE-1AF5254E84D9}"/>
              </a:ext>
            </a:extLst>
          </p:cNvPr>
          <p:cNvSpPr/>
          <p:nvPr userDrawn="1"/>
        </p:nvSpPr>
        <p:spPr>
          <a:xfrm>
            <a:off x="164419" y="144018"/>
            <a:ext cx="8833277" cy="4855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210" y="1629761"/>
            <a:ext cx="8440890" cy="3071858"/>
          </a:xfrm>
          <a:prstGeom prst="rect">
            <a:avLst/>
          </a:prstGeom>
        </p:spPr>
        <p:txBody>
          <a:bodyPr lIns="0" rIns="0"/>
          <a:lstStyle>
            <a:lvl1pPr algn="l">
              <a:lnSpc>
                <a:spcPct val="100000"/>
              </a:lnSpc>
              <a:defRPr sz="2700" b="1" spc="225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xmlns="" id="{2EB127C8-06AA-469B-9A91-2E0C59014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200" b="1" i="0" spc="225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24903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19808F-C59B-4CD9-9B42-3AD929B57421}"/>
              </a:ext>
            </a:extLst>
          </p:cNvPr>
          <p:cNvSpPr/>
          <p:nvPr userDrawn="1"/>
        </p:nvSpPr>
        <p:spPr>
          <a:xfrm>
            <a:off x="146304" y="144018"/>
            <a:ext cx="8851392" cy="4855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210" y="813063"/>
            <a:ext cx="8440890" cy="1704227"/>
          </a:xfrm>
          <a:prstGeom prst="rect">
            <a:avLst/>
          </a:prstGeom>
        </p:spPr>
        <p:txBody>
          <a:bodyPr lIns="0" rIns="0" anchor="b"/>
          <a:lstStyle>
            <a:lvl1pPr>
              <a:lnSpc>
                <a:spcPct val="100000"/>
              </a:lnSpc>
              <a:defRPr sz="2700" b="1" spc="225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SECTION DIVIDER: ARIAL BOLD 36PT, WHITE, “LOOSE” TRACKING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0210" y="2654450"/>
            <a:ext cx="8440890" cy="21108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800" spc="0" baseline="0">
                <a:solidFill>
                  <a:schemeClr val="bg1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Body text: Times New Roman 24pt, White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xmlns="" id="{E95DDEAF-149F-4B43-B4BE-348183B83F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210" y="238523"/>
            <a:ext cx="8440890" cy="238125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buNone/>
              <a:defRPr sz="1200" b="1" i="0" spc="225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3429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>
              <a:lnSpc>
                <a:spcPct val="100000"/>
              </a:lnSpc>
              <a:buNone/>
              <a:defRPr sz="1050" b="1" i="0" spc="225">
                <a:solidFill>
                  <a:srgbClr val="1E3A74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r>
              <a:rPr lang="en-US" dirty="0"/>
              <a:t>HEADER: ARIAL BOLD 16PT, WHITE, “LOOSE” TRACKING</a:t>
            </a:r>
          </a:p>
        </p:txBody>
      </p:sp>
    </p:spTree>
    <p:extLst>
      <p:ext uri="{BB962C8B-B14F-4D97-AF65-F5344CB8AC3E}">
        <p14:creationId xmlns:p14="http://schemas.microsoft.com/office/powerpoint/2010/main" val="27674273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1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272FBFEB-1AAC-4387-B5EE-B4F7AB494B8E}"/>
              </a:ext>
            </a:extLst>
          </p:cNvPr>
          <p:cNvCxnSpPr/>
          <p:nvPr userDrawn="1"/>
        </p:nvCxnSpPr>
        <p:spPr>
          <a:xfrm flipH="1">
            <a:off x="431985" y="4911985"/>
            <a:ext cx="8280032" cy="0"/>
          </a:xfrm>
          <a:prstGeom prst="line">
            <a:avLst/>
          </a:prstGeom>
          <a:ln w="9525" cmpd="sng">
            <a:solidFill>
              <a:srgbClr val="E773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0F460A-2954-47DB-B141-66A96EA9179B}"/>
              </a:ext>
            </a:extLst>
          </p:cNvPr>
          <p:cNvSpPr txBox="1"/>
          <p:nvPr userDrawn="1"/>
        </p:nvSpPr>
        <p:spPr>
          <a:xfrm>
            <a:off x="8712546" y="4795856"/>
            <a:ext cx="39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FC1F18A-2504-464E-BC8E-062F35221589}" type="slidenum">
              <a:rPr lang="en-US" sz="900" b="1" smtClean="0">
                <a:solidFill>
                  <a:srgbClr val="E77324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050" b="1" dirty="0">
              <a:solidFill>
                <a:srgbClr val="E7732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009F9B-85A9-4392-A75D-AD611B23D05D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47729" y="4801622"/>
            <a:ext cx="195171" cy="2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2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  <p:sldLayoutId id="2147483808" r:id="rId35"/>
    <p:sldLayoutId id="2147483809" r:id="rId36"/>
    <p:sldLayoutId id="2147483810" r:id="rId37"/>
    <p:sldLayoutId id="2147483811" r:id="rId38"/>
    <p:sldLayoutId id="2147483812" r:id="rId39"/>
    <p:sldLayoutId id="2147483813" r:id="rId40"/>
    <p:sldLayoutId id="2147483814" r:id="rId41"/>
    <p:sldLayoutId id="2147483815" r:id="rId42"/>
    <p:sldLayoutId id="2147483816" r:id="rId43"/>
    <p:sldLayoutId id="2147483818" r:id="rId44"/>
    <p:sldLayoutId id="2147483819" r:id="rId45"/>
    <p:sldLayoutId id="2147483820" r:id="rId46"/>
    <p:sldLayoutId id="2147483821" r:id="rId47"/>
    <p:sldLayoutId id="2147483822" r:id="rId48"/>
    <p:sldLayoutId id="2147483823" r:id="rId4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4">
          <p15:clr>
            <a:srgbClr val="F26B43"/>
          </p15:clr>
        </p15:guide>
        <p15:guide id="2" pos="288">
          <p15:clr>
            <a:srgbClr val="F26B43"/>
          </p15:clr>
        </p15:guide>
        <p15:guide id="3" pos="7392">
          <p15:clr>
            <a:srgbClr val="F26B43"/>
          </p15:clr>
        </p15:guide>
        <p15:guide id="4" pos="3840">
          <p15:clr>
            <a:srgbClr val="F26B43"/>
          </p15:clr>
        </p15:guide>
        <p15:guide id="5" pos="3768">
          <p15:clr>
            <a:srgbClr val="F26B43"/>
          </p15:clr>
        </p15:guide>
        <p15:guide id="6" pos="391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412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232672" y="579522"/>
            <a:ext cx="182880" cy="182880"/>
          </a:xfrm>
          <a:prstGeom prst="ellipse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55948" y="755617"/>
            <a:ext cx="8783434" cy="413403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- 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55949" y="104039"/>
            <a:ext cx="8783433" cy="48538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60601" y="36566"/>
            <a:ext cx="182989" cy="215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A520CD8-1B46-4344-855D-D163894F164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53340" y="41910"/>
            <a:ext cx="228600" cy="269823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xmlns="" id="{E9DC20D5-2887-4705-92E5-2B0598FCDC1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139382" cy="589421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000" b="0" i="0" cap="none" spc="0" dirty="0">
                <a:ln>
                  <a:noFill/>
                </a:ln>
                <a:solidFill>
                  <a:schemeClr val="bg2"/>
                </a:solidFill>
                <a:effectLst/>
                <a:latin typeface="Franklin Gothic Book" panose="020B0503020102020204" pitchFamily="34" charset="0"/>
                <a:ea typeface="Tahoma" panose="020B0604030504040204" pitchFamily="34" charset="0"/>
                <a:cs typeface="Segoe UI Light" panose="020B05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 i="1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9pPr>
          </a:lstStyle>
          <a:p>
            <a:r>
              <a:rPr lang="en-US" kern="0" dirty="0"/>
              <a:t>Click to edit Master title style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xmlns="" id="{A5364CD7-DA0A-478D-BB78-08B9DCFE0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63000" y="4882522"/>
            <a:ext cx="304800" cy="250061"/>
          </a:xfrm>
          <a:prstGeom prst="rect">
            <a:avLst/>
          </a:prstGeom>
        </p:spPr>
        <p:txBody>
          <a:bodyPr vert="horz" lIns="45720" tIns="45720" rIns="45720" bIns="45720" rtlCol="0" anchor="b"/>
          <a:lstStyle>
            <a:lvl1pPr algn="ctr">
              <a:defRPr lang="en-US" sz="1000" b="1" smtClean="0">
                <a:solidFill>
                  <a:schemeClr val="tx1"/>
                </a:solidFill>
              </a:defRPr>
            </a:lvl1pPr>
          </a:lstStyle>
          <a:p>
            <a:fld id="{ED4E8DE7-8107-485D-819E-7A652D98D0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55CF78B-266D-4151-B41F-E31180D75832}"/>
              </a:ext>
            </a:extLst>
          </p:cNvPr>
          <p:cNvCxnSpPr/>
          <p:nvPr/>
        </p:nvCxnSpPr>
        <p:spPr bwMode="auto">
          <a:xfrm flipH="1">
            <a:off x="1670304" y="5007552"/>
            <a:ext cx="6998208" cy="0"/>
          </a:xfrm>
          <a:prstGeom prst="line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6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000" b="0" i="0" cap="none" spc="0" dirty="0">
          <a:ln>
            <a:noFill/>
          </a:ln>
          <a:solidFill>
            <a:schemeClr val="bg1"/>
          </a:solidFill>
          <a:effectLst/>
          <a:latin typeface="Franklin Gothic Book" panose="020B0503020102020204" pitchFamily="34" charset="0"/>
          <a:ea typeface="Tahoma" panose="020B0604030504040204" pitchFamily="34" charset="0"/>
          <a:cs typeface="Segoe UI Light" panose="020B05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 i="1">
          <a:solidFill>
            <a:srgbClr val="A5002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ts val="0"/>
        </a:spcBef>
        <a:spcAft>
          <a:spcPts val="1200"/>
        </a:spcAft>
        <a:buClr>
          <a:srgbClr val="E3621B"/>
        </a:buClr>
        <a:buSzPct val="100000"/>
        <a:buFont typeface="Wingdings" panose="05000000000000000000" pitchFamily="2" charset="2"/>
        <a:buChar char="§"/>
        <a:defRPr lang="en-US" sz="3200" dirty="0" smtClean="0">
          <a:solidFill>
            <a:srgbClr val="000000"/>
          </a:solidFill>
          <a:latin typeface="Franklin Gothic Book" panose="020B0503020102020204" pitchFamily="34" charset="0"/>
          <a:ea typeface="+mn-ea"/>
          <a:cs typeface="+mn-cs"/>
        </a:defRPr>
      </a:lvl1pPr>
      <a:lvl2pPr marL="457200" indent="0" algn="l" rtl="0" eaLnBrk="1" fontAlgn="base" hangingPunct="1">
        <a:spcBef>
          <a:spcPts val="0"/>
        </a:spcBef>
        <a:spcAft>
          <a:spcPts val="1200"/>
        </a:spcAft>
        <a:buClr>
          <a:srgbClr val="FF9900"/>
        </a:buClr>
        <a:buSzPct val="75000"/>
        <a:buFont typeface="Arial" panose="020B0604020202020204" pitchFamily="34" charset="0"/>
        <a:buNone/>
        <a:defRPr lang="en-US" sz="2800" dirty="0" smtClean="0">
          <a:solidFill>
            <a:srgbClr val="000000"/>
          </a:solidFill>
          <a:latin typeface="Franklin Gothic Book" panose="020B0503020102020204" pitchFamily="34" charset="0"/>
          <a:ea typeface="+mn-ea"/>
          <a:cs typeface="+mn-cs"/>
        </a:defRPr>
      </a:lvl2pPr>
      <a:lvl3pPr marL="914400" indent="0" algn="l" rtl="0" eaLnBrk="1" fontAlgn="base" hangingPunct="1">
        <a:spcBef>
          <a:spcPts val="0"/>
        </a:spcBef>
        <a:spcAft>
          <a:spcPts val="1200"/>
        </a:spcAft>
        <a:buClr>
          <a:srgbClr val="FF9900"/>
        </a:buClr>
        <a:buSzPct val="50000"/>
        <a:buFont typeface="Arial" panose="020B0604020202020204" pitchFamily="34" charset="0"/>
        <a:buNone/>
        <a:defRPr lang="en-US" sz="2400" dirty="0" smtClean="0">
          <a:solidFill>
            <a:srgbClr val="000000"/>
          </a:solidFill>
          <a:latin typeface="Franklin Gothic Book" panose="020B0503020102020204" pitchFamily="34" charset="0"/>
          <a:ea typeface="+mn-ea"/>
          <a:cs typeface="+mn-cs"/>
        </a:defRPr>
      </a:lvl3pPr>
      <a:lvl4pPr marL="17145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Font typeface="Wingdings" panose="05000000000000000000" pitchFamily="2" charset="2"/>
        <a:buChar char="§"/>
        <a:defRPr lang="en-US" sz="2400" dirty="0" smtClean="0">
          <a:solidFill>
            <a:schemeClr val="tx1"/>
          </a:solidFill>
          <a:latin typeface="+mn-lt"/>
        </a:defRPr>
      </a:lvl4pPr>
      <a:lvl5pPr marL="21717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5000"/>
        <a:buFont typeface="Wingdings" panose="05000000000000000000" pitchFamily="2" charset="2"/>
        <a:buChar char="§"/>
        <a:defRPr lang="en-US" sz="2400" dirty="0" smtClean="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5000"/>
        <a:defRPr sz="2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5000"/>
        <a:defRPr sz="2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5000"/>
        <a:defRPr sz="2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5000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D8957A4-D4B3-4C05-8AE3-561FD3A0BC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143" y="1843303"/>
            <a:ext cx="5864561" cy="2733014"/>
          </a:xfrm>
        </p:spPr>
        <p:txBody>
          <a:bodyPr/>
          <a:lstStyle/>
          <a:p>
            <a:r>
              <a:rPr lang="en-US" dirty="0"/>
              <a:t>In this video we’ll step back and summarize many of the previous lessons in order to understand the “micro” and “macro” considerations that must fit together in a data architecture.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7AB77DE-5C26-4399-832A-4F9EFC3DE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6197" y="1931749"/>
            <a:ext cx="1846660" cy="2733014"/>
          </a:xfrm>
        </p:spPr>
        <p:txBody>
          <a:bodyPr/>
          <a:lstStyle/>
          <a:p>
            <a:r>
              <a:rPr lang="en-US" u="sng" dirty="0"/>
              <a:t>Agenda: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 Data Storage Landscape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Reconciling the Operational &amp; Analytical needs across Technology Types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D36994-AD2C-457E-A5F5-6B122ED0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1: The 10,000-Foot View of the Data Storage Landscape</a:t>
            </a:r>
          </a:p>
        </p:txBody>
      </p:sp>
    </p:spTree>
    <p:extLst>
      <p:ext uri="{BB962C8B-B14F-4D97-AF65-F5344CB8AC3E}">
        <p14:creationId xmlns:p14="http://schemas.microsoft.com/office/powerpoint/2010/main" val="37809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E64179F-14C7-4598-8150-20B37B165C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Controlling Access to </a:t>
            </a:r>
            <a:br>
              <a:rPr lang="en-US" dirty="0"/>
            </a:br>
            <a:r>
              <a:rPr lang="en-US" dirty="0"/>
              <a:t>	Info in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7E035D2-69B5-490E-B8BD-42158C04150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E8DE7-8107-485D-819E-7A652D98D05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DE24D2-EE44-478A-ADE1-CB53B6B3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Schema-on-Read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620E4B9-625D-43A4-BCE6-B16B859F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790308"/>
            <a:ext cx="2657498" cy="17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1354AB8-6A9F-43CB-8D83-12F634B4C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" y="1106922"/>
            <a:ext cx="8763000" cy="3962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Access Control</a:t>
            </a:r>
          </a:p>
          <a:p>
            <a:pPr lvl="1"/>
            <a:r>
              <a:rPr lang="en-US" dirty="0"/>
              <a:t>-Users</a:t>
            </a:r>
          </a:p>
          <a:p>
            <a:pPr lvl="1"/>
            <a:r>
              <a:rPr lang="en-US" dirty="0"/>
              <a:t>-Roles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HR role is the only role allowed to see the salary table</a:t>
            </a:r>
          </a:p>
          <a:p>
            <a:pPr lvl="1"/>
            <a:r>
              <a:rPr lang="en-US" i="1" dirty="0"/>
              <a:t>Only a select few users can see the PII columns in the employee table.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B6FA187-102F-4839-8ECA-BBE85AB9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in a Relational DB</a:t>
            </a:r>
          </a:p>
        </p:txBody>
      </p:sp>
      <p:pic>
        <p:nvPicPr>
          <p:cNvPr id="1026" name="Picture 2" descr="Image result for employee database salary">
            <a:extLst>
              <a:ext uri="{FF2B5EF4-FFF2-40B4-BE49-F238E27FC236}">
                <a16:creationId xmlns:a16="http://schemas.microsoft.com/office/drawing/2014/main" xmlns="" id="{25F4C5F1-2CE9-4309-8493-7C133AAC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276" y="863720"/>
            <a:ext cx="3496943" cy="2598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63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68288E4-79AF-4AFB-89C9-56560307F5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Access Control?</a:t>
            </a:r>
          </a:p>
          <a:p>
            <a:pPr lvl="1"/>
            <a:r>
              <a:rPr lang="en-US" dirty="0"/>
              <a:t>-Users (usually)</a:t>
            </a:r>
          </a:p>
          <a:p>
            <a:pPr lvl="1"/>
            <a:r>
              <a:rPr lang="en-US" dirty="0"/>
              <a:t>-Roles (sometimes)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5BBA4D7-1057-4E9C-BD40-5DDD238C8A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E8DE7-8107-485D-819E-7A652D98D05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3A80389-06AA-42D4-B96C-529B8745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in alternate data models…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91D6A6-DC8D-45A5-BFF7-04658290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18" y="1130399"/>
            <a:ext cx="3348682" cy="88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1EFE8D-70B0-4D2F-99EB-796B8142F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600" y="2203350"/>
            <a:ext cx="2355000" cy="1148245"/>
          </a:xfrm>
          <a:prstGeom prst="rect">
            <a:avLst/>
          </a:prstGeom>
        </p:spPr>
      </p:pic>
      <p:pic>
        <p:nvPicPr>
          <p:cNvPr id="1026" name="Picture 2" descr="Image result for redis">
            <a:extLst>
              <a:ext uri="{FF2B5EF4-FFF2-40B4-BE49-F238E27FC236}">
                <a16:creationId xmlns:a16="http://schemas.microsoft.com/office/drawing/2014/main" xmlns="" id="{98B1388A-99C2-48A5-B0EE-15B2DA978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00" y="3541331"/>
            <a:ext cx="3292613" cy="110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85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68288E4-79AF-4AFB-89C9-56560307F5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Access Control?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-What’s in there?!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5BBA4D7-1057-4E9C-BD40-5DDD238C8A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E8DE7-8107-485D-819E-7A652D98D05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3A80389-06AA-42D4-B96C-529B8745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Permissions in alternate data models…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270E49CF-BDA8-45FD-840A-9150503FE138}"/>
              </a:ext>
            </a:extLst>
          </p:cNvPr>
          <p:cNvSpPr/>
          <p:nvPr/>
        </p:nvSpPr>
        <p:spPr>
          <a:xfrm>
            <a:off x="4862422" y="969307"/>
            <a:ext cx="3111261" cy="1723549"/>
          </a:xfrm>
          <a:prstGeom prst="roundRect">
            <a:avLst/>
          </a:prstGeom>
          <a:solidFill>
            <a:srgbClr val="055382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2DE28B-D36C-4C5F-909B-7B0C13377CDD}"/>
              </a:ext>
            </a:extLst>
          </p:cNvPr>
          <p:cNvSpPr/>
          <p:nvPr/>
        </p:nvSpPr>
        <p:spPr>
          <a:xfrm>
            <a:off x="5049904" y="897112"/>
            <a:ext cx="30896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{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libraryID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”:  “723783”,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firstName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”: “Abdul”,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lastName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”: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Koil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”,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“email”: “abk@gmail.com”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…other attributes…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}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CF9F95D2-1ACA-42A2-B30F-09039A5E48F8}"/>
              </a:ext>
            </a:extLst>
          </p:cNvPr>
          <p:cNvSpPr/>
          <p:nvPr/>
        </p:nvSpPr>
        <p:spPr>
          <a:xfrm>
            <a:off x="2863969" y="3094010"/>
            <a:ext cx="3111261" cy="1723549"/>
          </a:xfrm>
          <a:prstGeom prst="roundRect">
            <a:avLst/>
          </a:prstGeom>
          <a:solidFill>
            <a:srgbClr val="055382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296E861-A602-4712-9A38-C36A11B944B6}"/>
              </a:ext>
            </a:extLst>
          </p:cNvPr>
          <p:cNvSpPr txBox="1"/>
          <p:nvPr/>
        </p:nvSpPr>
        <p:spPr bwMode="auto">
          <a:xfrm>
            <a:off x="3117011" y="3072742"/>
            <a:ext cx="2725947" cy="172354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{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libraryID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”:  “723820”,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firstName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”: “Adam”,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lastName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”: “Andrews”,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>
                    <a:lumMod val="60000"/>
                    <a:lumOff val="4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“SSN”: “123-44-5656”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…other attributes…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351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E64179F-14C7-4598-8150-20B37B165C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Controlling Access to </a:t>
            </a:r>
            <a:br>
              <a:rPr lang="en-US" dirty="0"/>
            </a:br>
            <a:r>
              <a:rPr lang="en-US" dirty="0"/>
              <a:t>	Info in Database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Compliance with</a:t>
            </a:r>
            <a:br>
              <a:rPr lang="en-US" dirty="0"/>
            </a:br>
            <a:r>
              <a:rPr lang="en-US" dirty="0"/>
              <a:t>Changing Data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7E035D2-69B5-490E-B8BD-42158C04150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E8DE7-8107-485D-819E-7A652D98D05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DE24D2-EE44-478A-ADE1-CB53B6B3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Schema-on-Read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83DB19-B961-4CA3-9B40-AFF4EC71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790308"/>
            <a:ext cx="2657498" cy="1772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B0F7264-0357-495A-8BD4-ABF17891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3020958"/>
            <a:ext cx="2678860" cy="17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2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1DDAAD2-5047-4B2C-8542-AAB76F3A6B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2A91F5-BA7E-4B63-B5FF-DD065AB5D2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E8DE7-8107-485D-819E-7A652D98D05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679288-121D-480D-82EB-CD0CEAA2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Legal Compliance</a:t>
            </a:r>
          </a:p>
        </p:txBody>
      </p:sp>
      <p:pic>
        <p:nvPicPr>
          <p:cNvPr id="2050" name="Picture 2" descr="Image result for data laws">
            <a:extLst>
              <a:ext uri="{FF2B5EF4-FFF2-40B4-BE49-F238E27FC236}">
                <a16:creationId xmlns:a16="http://schemas.microsoft.com/office/drawing/2014/main" xmlns="" id="{9D4D7C14-A291-4583-8BDB-B8A749BE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95350"/>
            <a:ext cx="5283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xmlns="" id="{44B7DF6A-13C8-467D-9355-92C41EF81527}"/>
              </a:ext>
            </a:extLst>
          </p:cNvPr>
          <p:cNvSpPr txBox="1">
            <a:spLocks/>
          </p:cNvSpPr>
          <p:nvPr/>
        </p:nvSpPr>
        <p:spPr>
          <a:xfrm>
            <a:off x="5588000" y="877500"/>
            <a:ext cx="3632200" cy="3962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rgbClr val="E3621B"/>
              </a:buClr>
              <a:buSzPct val="100000"/>
              <a:buFont typeface="Wingdings" panose="05000000000000000000" pitchFamily="2" charset="2"/>
              <a:buChar char="§"/>
              <a:defRPr lang="en-US" sz="3200">
                <a:solidFill>
                  <a:srgbClr val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None/>
              <a:defRPr lang="en-US" sz="2800">
                <a:solidFill>
                  <a:srgbClr val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50000"/>
              <a:buFont typeface="Arial" panose="020B0604020202020204" pitchFamily="34" charset="0"/>
              <a:buNone/>
              <a:defRPr lang="en-US" sz="2400">
                <a:solidFill>
                  <a:srgbClr val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7145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/>
                </a:solidFill>
                <a:latin typeface="+mn-lt"/>
              </a:defRPr>
            </a:lvl4pPr>
            <a:lvl5pPr marL="21717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3621B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Laws and Security?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-What’s in there?!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3621B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84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D8957A4-D4B3-4C05-8AE3-561FD3A0BC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143" y="1843303"/>
            <a:ext cx="5864561" cy="2733014"/>
          </a:xfrm>
        </p:spPr>
        <p:txBody>
          <a:bodyPr/>
          <a:lstStyle/>
          <a:p>
            <a:r>
              <a:rPr lang="en-US" dirty="0"/>
              <a:t>In order to understand the concerns of potential data architecture limitations surrounding legal compliance and access control, we need to know more about what the current legal situation is.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7AB77DE-5C26-4399-832A-4F9EFC3DE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6197" y="1931749"/>
            <a:ext cx="1846660" cy="2733014"/>
          </a:xfrm>
        </p:spPr>
        <p:txBody>
          <a:bodyPr/>
          <a:lstStyle/>
          <a:p>
            <a:r>
              <a:rPr lang="en-US" u="sng" dirty="0"/>
              <a:t>Agenda: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GDPR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D36994-AD2C-457E-A5F5-6B122ED0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3: Primer on the Current Legal Environment of Data Storage</a:t>
            </a:r>
          </a:p>
        </p:txBody>
      </p:sp>
    </p:spTree>
    <p:extLst>
      <p:ext uri="{BB962C8B-B14F-4D97-AF65-F5344CB8AC3E}">
        <p14:creationId xmlns:p14="http://schemas.microsoft.com/office/powerpoint/2010/main" val="268930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9B19B2AF-4C3D-4035-97E2-B5153EB733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1270" y="1851840"/>
            <a:ext cx="7527235" cy="58942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Fair Information Practice Principles (FIPPS)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17921F1-BF13-4F1E-8F1E-38F63DA4D2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E8DE7-8107-485D-819E-7A652D98D05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11B3826-1D37-47F5-8475-5ED32924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Privacy Policies: US-based Best Practices?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9048E4-F74E-437B-A43D-7A505D5279F5}"/>
              </a:ext>
            </a:extLst>
          </p:cNvPr>
          <p:cNvSpPr txBox="1"/>
          <p:nvPr/>
        </p:nvSpPr>
        <p:spPr bwMode="auto">
          <a:xfrm>
            <a:off x="2865782" y="3488236"/>
            <a:ext cx="3558209" cy="4308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5 Point Summary…</a:t>
            </a:r>
          </a:p>
        </p:txBody>
      </p:sp>
    </p:spTree>
    <p:extLst>
      <p:ext uri="{BB962C8B-B14F-4D97-AF65-F5344CB8AC3E}">
        <p14:creationId xmlns:p14="http://schemas.microsoft.com/office/powerpoint/2010/main" val="301192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7770AAB1-AE21-4989-BA80-0A38584DE1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192" y="754771"/>
            <a:ext cx="8763000" cy="39624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Purpose Specification (Transparency)</a:t>
            </a:r>
          </a:p>
          <a:p>
            <a:pPr marL="1073135" lvl="1" indent="-457200">
              <a:buFont typeface="Arial" panose="020B0604020202020204" pitchFamily="34" charset="0"/>
              <a:buChar char="•"/>
            </a:pPr>
            <a:r>
              <a:rPr lang="en-US" dirty="0"/>
              <a:t>Why are you collecting this?</a:t>
            </a:r>
          </a:p>
          <a:p>
            <a:pPr marL="1073135" lvl="1" indent="-457200">
              <a:buFont typeface="Arial" panose="020B0604020202020204" pitchFamily="34" charset="0"/>
              <a:buChar char="•"/>
            </a:pPr>
            <a:r>
              <a:rPr lang="en-US" dirty="0"/>
              <a:t>Why are you allowed to collect this PII?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Integrity  (Info Protection)</a:t>
            </a:r>
          </a:p>
          <a:p>
            <a:pPr marL="1130285" lvl="1" indent="-514350">
              <a:buFont typeface="Arial" panose="020B0604020202020204" pitchFamily="34" charset="0"/>
              <a:buChar char="•"/>
            </a:pPr>
            <a:r>
              <a:rPr lang="en-US" dirty="0"/>
              <a:t>Properly label (especially PII)</a:t>
            </a:r>
          </a:p>
          <a:p>
            <a:pPr marL="1130285" lvl="1" indent="-514350">
              <a:buFont typeface="Arial" panose="020B0604020202020204" pitchFamily="34" charset="0"/>
              <a:buChar char="•"/>
            </a:pPr>
            <a:r>
              <a:rPr lang="en-US" dirty="0"/>
              <a:t>Develop security protocols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76F3AA4-B73D-4254-ABF4-DEC4D8A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Fair Information Practice Principles (FIPPS)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6F3548-BDB9-48DB-BD3A-30B307C52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8" t="17017" r="25564" b="31456"/>
          <a:stretch/>
        </p:blipFill>
        <p:spPr>
          <a:xfrm>
            <a:off x="7294833" y="1172816"/>
            <a:ext cx="1844550" cy="1194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DDA997-122A-4C30-A877-3348A1270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25" y="3720073"/>
            <a:ext cx="1791141" cy="119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9D84368-8A8B-4BA7-B129-601B303AA3F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E8DE7-8107-485D-819E-7A652D98D05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487D35F-3BB8-4F5B-89D6-47023E92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Fair Information Practice Principles (FIPPS)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xmlns="" id="{61794305-1E6A-43BF-B1F9-6A0871464FEC}"/>
              </a:ext>
            </a:extLst>
          </p:cNvPr>
          <p:cNvSpPr txBox="1">
            <a:spLocks/>
          </p:cNvSpPr>
          <p:nvPr/>
        </p:nvSpPr>
        <p:spPr>
          <a:xfrm>
            <a:off x="331307" y="983974"/>
            <a:ext cx="8736493" cy="291547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rgbClr val="E3621B"/>
              </a:buClr>
              <a:buSzPct val="100000"/>
              <a:buFont typeface="Wingdings" panose="05000000000000000000" pitchFamily="2" charset="2"/>
              <a:buChar char="§"/>
              <a:defRPr lang="en-US" sz="3200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None/>
              <a:defRPr lang="en-US" sz="2800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50000"/>
              <a:buFont typeface="Arial" panose="020B0604020202020204" pitchFamily="34" charset="0"/>
              <a:buNone/>
              <a:defRPr lang="en-US" sz="2400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7145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/>
                </a:solidFill>
                <a:latin typeface="+mn-lt"/>
              </a:defRPr>
            </a:lvl4pPr>
            <a:lvl5pPr marL="21717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3621B"/>
              </a:buClr>
              <a:buSzPct val="100000"/>
              <a:buFont typeface="+mj-lt"/>
              <a:buAutoNum type="arabicPeriod" startAt="3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Choice</a:t>
            </a:r>
          </a:p>
          <a:p>
            <a:pPr marL="1073135" marR="0" lvl="1" indent="-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Can people decline?</a:t>
            </a:r>
          </a:p>
          <a:p>
            <a:pPr marL="1073135" marR="0" lvl="1" indent="-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Opt-in or Opt-out design</a:t>
            </a:r>
          </a:p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3621B"/>
              </a:buClr>
              <a:buSzPct val="100000"/>
              <a:buFont typeface="+mj-lt"/>
              <a:buAutoNum type="arabicPeriod" startAt="3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Information Review and Correction</a:t>
            </a:r>
          </a:p>
          <a:p>
            <a:pPr marL="1130285" marR="0" lvl="1" indent="-5143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Allow customers to view and </a:t>
            </a:r>
            <a:b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correct errors and inaccuracies.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AB6D5F-156F-45F1-8218-1D6F648D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09" t="7418" r="1968" b="15092"/>
          <a:stretch/>
        </p:blipFill>
        <p:spPr>
          <a:xfrm>
            <a:off x="5571063" y="864591"/>
            <a:ext cx="2202021" cy="1577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A8A12F-41E3-48F6-ACBC-43E57EA0C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4" b="10991"/>
          <a:stretch/>
        </p:blipFill>
        <p:spPr>
          <a:xfrm>
            <a:off x="6557967" y="3599328"/>
            <a:ext cx="2430235" cy="10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6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52BD65C-3ABE-490A-9027-D2733EE3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Landscape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7D34237-C457-4E0E-9AF7-3A63207B8D7E}"/>
              </a:ext>
            </a:extLst>
          </p:cNvPr>
          <p:cNvSpPr/>
          <p:nvPr/>
        </p:nvSpPr>
        <p:spPr>
          <a:xfrm>
            <a:off x="2240927" y="1587088"/>
            <a:ext cx="5236505" cy="1443705"/>
          </a:xfrm>
          <a:prstGeom prst="rect">
            <a:avLst/>
          </a:prstGeom>
          <a:gradFill flip="none" rotWithShape="1">
            <a:gsLst>
              <a:gs pos="50000">
                <a:srgbClr val="789366"/>
              </a:gs>
              <a:gs pos="0">
                <a:srgbClr val="C4E1B1"/>
              </a:gs>
              <a:gs pos="100000">
                <a:srgbClr val="2C451B"/>
              </a:gs>
            </a:gsLst>
            <a:lin ang="0" scaled="1"/>
            <a:tileRect/>
          </a:gra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CB232A4-55E0-429D-868F-3AD30F94E3C4}"/>
              </a:ext>
            </a:extLst>
          </p:cNvPr>
          <p:cNvSpPr/>
          <p:nvPr/>
        </p:nvSpPr>
        <p:spPr>
          <a:xfrm>
            <a:off x="5129382" y="1750475"/>
            <a:ext cx="2146632" cy="8329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D431FA7-EB17-41E5-917F-0FCD269A7796}"/>
              </a:ext>
            </a:extLst>
          </p:cNvPr>
          <p:cNvSpPr/>
          <p:nvPr/>
        </p:nvSpPr>
        <p:spPr>
          <a:xfrm>
            <a:off x="2611839" y="1810042"/>
            <a:ext cx="2146632" cy="77333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Transactional 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9F62CF1-00DA-4BD7-A350-CF7BBCC5F545}"/>
              </a:ext>
            </a:extLst>
          </p:cNvPr>
          <p:cNvSpPr/>
          <p:nvPr/>
        </p:nvSpPr>
        <p:spPr>
          <a:xfrm rot="16200000">
            <a:off x="1177463" y="1971053"/>
            <a:ext cx="1443704" cy="675776"/>
          </a:xfrm>
          <a:prstGeom prst="rect">
            <a:avLst/>
          </a:prstGeom>
          <a:solidFill>
            <a:srgbClr val="2C451B"/>
          </a:soli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1FD8467-CC28-4724-ACBE-5FF9587EB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99" y="841887"/>
            <a:ext cx="4385277" cy="31859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12A3A21-7FD1-42C1-92B6-ED01A19A3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970" y="677920"/>
            <a:ext cx="1028025" cy="71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CBE5F4-01E6-48A4-A0D6-082040304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615" y="677920"/>
            <a:ext cx="1008392" cy="7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4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9D84368-8A8B-4BA7-B129-601B303AA3F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E8DE7-8107-485D-819E-7A652D98D056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487D35F-3BB8-4F5B-89D6-47023E92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Fair Information Practice Principles (FIPPS)</a:t>
            </a:r>
          </a:p>
        </p:txBody>
      </p:sp>
      <p:sp>
        <p:nvSpPr>
          <p:cNvPr id="5" name="Content Placeholder 20">
            <a:extLst>
              <a:ext uri="{FF2B5EF4-FFF2-40B4-BE49-F238E27FC236}">
                <a16:creationId xmlns:a16="http://schemas.microsoft.com/office/drawing/2014/main" xmlns="" id="{61794305-1E6A-43BF-B1F9-6A0871464FEC}"/>
              </a:ext>
            </a:extLst>
          </p:cNvPr>
          <p:cNvSpPr txBox="1">
            <a:spLocks/>
          </p:cNvSpPr>
          <p:nvPr/>
        </p:nvSpPr>
        <p:spPr>
          <a:xfrm>
            <a:off x="331307" y="983974"/>
            <a:ext cx="8736493" cy="291547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rgbClr val="E3621B"/>
              </a:buClr>
              <a:buSzPct val="100000"/>
              <a:buFont typeface="Wingdings" panose="05000000000000000000" pitchFamily="2" charset="2"/>
              <a:buChar char="§"/>
              <a:defRPr lang="en-US" sz="3200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None/>
              <a:defRPr lang="en-US" sz="2800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50000"/>
              <a:buFont typeface="Arial" panose="020B0604020202020204" pitchFamily="34" charset="0"/>
              <a:buNone/>
              <a:defRPr lang="en-US" sz="2400" dirty="0" smtClean="0">
                <a:solidFill>
                  <a:srgbClr val="000000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7145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/>
                </a:solidFill>
                <a:latin typeface="+mn-lt"/>
              </a:defRPr>
            </a:lvl4pPr>
            <a:lvl5pPr marL="21717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5000"/>
              <a:buFont typeface="Wingdings" panose="05000000000000000000" pitchFamily="2" charset="2"/>
              <a:buChar char="§"/>
              <a:defRPr lang="en-US" sz="2400" dirty="0" smtClean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3621B"/>
              </a:buClr>
              <a:buSzPct val="100000"/>
              <a:buFont typeface="+mj-lt"/>
              <a:buAutoNum type="arabicPeriod" startAt="5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Accountability / Enforcement</a:t>
            </a:r>
          </a:p>
          <a:p>
            <a:pPr marL="1130285" marR="0" lvl="1" indent="-5143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What is the plan to enforce the FIPP?</a:t>
            </a:r>
          </a:p>
          <a:p>
            <a:pPr marL="1130285" marR="0" lvl="1" indent="-5143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How are customer complaints handled?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E3621B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D07935F-FB15-478D-9EA2-41A6C62E46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95" y="2882941"/>
            <a:ext cx="2348982" cy="15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5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05B9AEF-3EC6-4241-9A52-210AF1E10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Passed in April 2016, effective 2018</a:t>
            </a:r>
          </a:p>
          <a:p>
            <a:r>
              <a:rPr lang="en-US" dirty="0"/>
              <a:t>Massive fines, up to 4% of revenues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Includes: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Right to be Forgotten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E.U.- U.S. Privacy Shield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0E3B8E6-18D7-40A6-BA95-914994F9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E.U. Privacy:  General Data Protection Regs</a:t>
            </a:r>
          </a:p>
        </p:txBody>
      </p:sp>
      <p:pic>
        <p:nvPicPr>
          <p:cNvPr id="5" name="Picture 2" descr="Image result for eu map">
            <a:extLst>
              <a:ext uri="{FF2B5EF4-FFF2-40B4-BE49-F238E27FC236}">
                <a16:creationId xmlns:a16="http://schemas.microsoft.com/office/drawing/2014/main" xmlns="" id="{9BF0831F-A52B-463B-A83D-450F7697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681" y="2266707"/>
            <a:ext cx="3711019" cy="247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89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1CAE833-8842-4E3D-8CEE-B7F5C29DA4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800" y="754771"/>
            <a:ext cx="8763000" cy="3962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individual can opt to remove </a:t>
            </a:r>
          </a:p>
          <a:p>
            <a:pPr marL="0" indent="0">
              <a:buNone/>
            </a:pPr>
            <a:r>
              <a:rPr lang="en-US" dirty="0"/>
              <a:t>negative information from </a:t>
            </a:r>
          </a:p>
          <a:p>
            <a:pPr marL="0" indent="0">
              <a:buNone/>
            </a:pPr>
            <a:r>
              <a:rPr lang="en-US" dirty="0"/>
              <a:t>the internet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Points towards the legal trend of giving people the right to review and remove their personal 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C4426F0-8CA3-4177-A285-4AA08712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E.U.’s GDPR: Right to be Forgotten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67ECF5-11A3-41D1-998B-656953F4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175" y="895350"/>
            <a:ext cx="2658910" cy="17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BE8ED93-9FC3-45C7-9E18-E8347028F6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800" y="895350"/>
            <a:ext cx="6414052" cy="3060424"/>
          </a:xfrm>
        </p:spPr>
        <p:txBody>
          <a:bodyPr/>
          <a:lstStyle/>
          <a:p>
            <a:r>
              <a:rPr lang="en-US" sz="2800" dirty="0"/>
              <a:t>Want to keep data about EU citizens in your US-based data storage solution?</a:t>
            </a:r>
          </a:p>
          <a:p>
            <a:endParaRPr lang="en-US" sz="1100" dirty="0"/>
          </a:p>
          <a:p>
            <a:r>
              <a:rPr lang="en-US" sz="2800" dirty="0"/>
              <a:t>Self-certify that you’re keeping up with EU laws, because the US isn’t currently stringent enough.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CB3C95F-4086-44B2-A3EF-6F35F1EE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EU-US Privacy Shield</a:t>
            </a:r>
          </a:p>
        </p:txBody>
      </p:sp>
      <p:pic>
        <p:nvPicPr>
          <p:cNvPr id="4098" name="Picture 2" descr="Image result for EU- US privacy shield">
            <a:extLst>
              <a:ext uri="{FF2B5EF4-FFF2-40B4-BE49-F238E27FC236}">
                <a16:creationId xmlns:a16="http://schemas.microsoft.com/office/drawing/2014/main" xmlns="" id="{E6BC5DA3-412C-47C8-8A5C-1558BCF5C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7" y="614193"/>
            <a:ext cx="2289313" cy="22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D0BA31-8039-4F2E-BD5A-D80ABEB367FE}"/>
              </a:ext>
            </a:extLst>
          </p:cNvPr>
          <p:cNvSpPr txBox="1"/>
          <p:nvPr/>
        </p:nvSpPr>
        <p:spPr bwMode="auto">
          <a:xfrm>
            <a:off x="188843" y="3886088"/>
            <a:ext cx="8650357" cy="10310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Bottom line – you need to know what your data is, where it is, and how you’ll manage it and delete it if necessary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7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D8957A4-D4B3-4C05-8AE3-561FD3A0BC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143" y="1843303"/>
            <a:ext cx="5864561" cy="2733014"/>
          </a:xfrm>
        </p:spPr>
        <p:txBody>
          <a:bodyPr/>
          <a:lstStyle/>
          <a:p>
            <a:r>
              <a:rPr lang="en-US" dirty="0"/>
              <a:t>Given the challenges of schema-on-read data solutions, it’s not surprising there’s a host of new tools on the market to help wrangle unstructured data and create a more universal way for different groups within an organization to use the data. We’ll explain and define the benefit of a Data Analytics Platform.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7AB77DE-5C26-4399-832A-4F9EFC3DE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6197" y="1931749"/>
            <a:ext cx="1846660" cy="2733014"/>
          </a:xfrm>
        </p:spPr>
        <p:txBody>
          <a:bodyPr/>
          <a:lstStyle/>
          <a:p>
            <a:r>
              <a:rPr lang="en-US" u="sng" dirty="0"/>
              <a:t>Agenda: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GDPR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D36994-AD2C-457E-A5F5-6B122ED0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4: Creating User Access with a Data Analytics Platform</a:t>
            </a:r>
          </a:p>
        </p:txBody>
      </p:sp>
    </p:spTree>
    <p:extLst>
      <p:ext uri="{BB962C8B-B14F-4D97-AF65-F5344CB8AC3E}">
        <p14:creationId xmlns:p14="http://schemas.microsoft.com/office/powerpoint/2010/main" val="2283788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6AB01E-E740-484A-AEC7-37734CC2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Platform Infrastructure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A587AEBB-F4E8-4A0D-A891-E65574E5F334}"/>
              </a:ext>
            </a:extLst>
          </p:cNvPr>
          <p:cNvSpPr/>
          <p:nvPr/>
        </p:nvSpPr>
        <p:spPr>
          <a:xfrm>
            <a:off x="287969" y="1456266"/>
            <a:ext cx="1257197" cy="829340"/>
          </a:xfrm>
          <a:prstGeom prst="flowChartMagneticDisk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Transactional Data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xmlns="" id="{1EFB7796-1BCB-4168-A5CE-3B9EE1DD2E64}"/>
              </a:ext>
            </a:extLst>
          </p:cNvPr>
          <p:cNvSpPr/>
          <p:nvPr/>
        </p:nvSpPr>
        <p:spPr>
          <a:xfrm>
            <a:off x="54927" y="2591812"/>
            <a:ext cx="1684867" cy="889000"/>
          </a:xfrm>
          <a:prstGeom prst="cub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Legacy Systems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C262CEA9-857F-410E-9A10-F3C1F405FB67}"/>
              </a:ext>
            </a:extLst>
          </p:cNvPr>
          <p:cNvSpPr/>
          <p:nvPr/>
        </p:nvSpPr>
        <p:spPr>
          <a:xfrm>
            <a:off x="148270" y="3725333"/>
            <a:ext cx="1536597" cy="115718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Batch or Direct Data Streams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6F0901A-86F5-460A-B808-40B844F8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530" y="1784953"/>
            <a:ext cx="1219200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BFE0E8D-2629-446F-9914-B32401208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30" y="3407337"/>
            <a:ext cx="1219200" cy="600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ADCC32D-2BA1-4EDB-8A05-3112BCCCE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530" y="2573320"/>
            <a:ext cx="1219200" cy="6549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E39D432-717D-4AD0-B7B8-22EB5EB1C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530" y="4186547"/>
            <a:ext cx="1219200" cy="638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7C0212A-1125-469C-88F8-142CF05F722C}"/>
              </a:ext>
            </a:extLst>
          </p:cNvPr>
          <p:cNvSpPr txBox="1"/>
          <p:nvPr/>
        </p:nvSpPr>
        <p:spPr bwMode="auto">
          <a:xfrm>
            <a:off x="148270" y="826581"/>
            <a:ext cx="1591524" cy="49244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AA7336D-2358-409F-B027-F173EAFED45D}"/>
              </a:ext>
            </a:extLst>
          </p:cNvPr>
          <p:cNvSpPr txBox="1"/>
          <p:nvPr/>
        </p:nvSpPr>
        <p:spPr bwMode="auto">
          <a:xfrm>
            <a:off x="7411473" y="822005"/>
            <a:ext cx="1591524" cy="49244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736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792B25-70F3-4C9D-A683-B4EAAE288EB8}"/>
              </a:ext>
            </a:extLst>
          </p:cNvPr>
          <p:cNvSpPr/>
          <p:nvPr/>
        </p:nvSpPr>
        <p:spPr>
          <a:xfrm>
            <a:off x="1684867" y="889000"/>
            <a:ext cx="2514600" cy="406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Enterprise Cloud Service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6AB01E-E740-484A-AEC7-37734CC2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Platform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AD892-94E2-4D56-A15F-473DCA127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8" t="2945" r="21423" b="-2257"/>
          <a:stretch/>
        </p:blipFill>
        <p:spPr>
          <a:xfrm rot="5400000">
            <a:off x="436200" y="2967400"/>
            <a:ext cx="3149601" cy="499871"/>
          </a:xfrm>
          <a:prstGeom prst="rect">
            <a:avLst/>
          </a:prstGeom>
        </p:spPr>
      </p:pic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A587AEBB-F4E8-4A0D-A891-E65574E5F334}"/>
              </a:ext>
            </a:extLst>
          </p:cNvPr>
          <p:cNvSpPr/>
          <p:nvPr/>
        </p:nvSpPr>
        <p:spPr>
          <a:xfrm>
            <a:off x="287969" y="1456266"/>
            <a:ext cx="1257197" cy="829340"/>
          </a:xfrm>
          <a:prstGeom prst="flowChartMagneticDisk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Transactional Data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xmlns="" id="{1EFB7796-1BCB-4168-A5CE-3B9EE1DD2E64}"/>
              </a:ext>
            </a:extLst>
          </p:cNvPr>
          <p:cNvSpPr/>
          <p:nvPr/>
        </p:nvSpPr>
        <p:spPr>
          <a:xfrm>
            <a:off x="54927" y="2591812"/>
            <a:ext cx="1684867" cy="889000"/>
          </a:xfrm>
          <a:prstGeom prst="cub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Legacy Systems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C262CEA9-857F-410E-9A10-F3C1F405FB67}"/>
              </a:ext>
            </a:extLst>
          </p:cNvPr>
          <p:cNvSpPr/>
          <p:nvPr/>
        </p:nvSpPr>
        <p:spPr>
          <a:xfrm>
            <a:off x="148270" y="3725333"/>
            <a:ext cx="1536597" cy="115718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Batch or Direct Data Streams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A889D5-E398-493B-B488-2A6ACFF0BE7E}"/>
              </a:ext>
            </a:extLst>
          </p:cNvPr>
          <p:cNvSpPr/>
          <p:nvPr/>
        </p:nvSpPr>
        <p:spPr>
          <a:xfrm>
            <a:off x="2531533" y="1642535"/>
            <a:ext cx="1473200" cy="314960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Unifying Data 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F12CDCF-DBA3-4865-A98D-827F85598C4C}"/>
              </a:ext>
            </a:extLst>
          </p:cNvPr>
          <p:cNvSpPr txBox="1"/>
          <p:nvPr/>
        </p:nvSpPr>
        <p:spPr bwMode="auto">
          <a:xfrm>
            <a:off x="72072" y="998895"/>
            <a:ext cx="1489281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 Ingestion</a:t>
            </a:r>
          </a:p>
        </p:txBody>
      </p:sp>
      <p:pic>
        <p:nvPicPr>
          <p:cNvPr id="2050" name="Picture 2" descr="Image result for AWS">
            <a:extLst>
              <a:ext uri="{FF2B5EF4-FFF2-40B4-BE49-F238E27FC236}">
                <a16:creationId xmlns:a16="http://schemas.microsoft.com/office/drawing/2014/main" xmlns="" id="{7688C98B-FD2F-4F02-BF61-6677132F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838" y="790990"/>
            <a:ext cx="2111400" cy="158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icrosoft azure">
            <a:extLst>
              <a:ext uri="{FF2B5EF4-FFF2-40B4-BE49-F238E27FC236}">
                <a16:creationId xmlns:a16="http://schemas.microsoft.com/office/drawing/2014/main" xmlns="" id="{48171528-751C-4B76-9418-DCD6E91C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445" y="2285606"/>
            <a:ext cx="1510824" cy="9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oogle cloud">
            <a:extLst>
              <a:ext uri="{FF2B5EF4-FFF2-40B4-BE49-F238E27FC236}">
                <a16:creationId xmlns:a16="http://schemas.microsoft.com/office/drawing/2014/main" xmlns="" id="{B0D90ABB-9C71-4407-8932-1CEF25B25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307" y="3434376"/>
            <a:ext cx="989100" cy="9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D4309CA-A94B-4CC1-9C65-34A633B75AC2}"/>
              </a:ext>
            </a:extLst>
          </p:cNvPr>
          <p:cNvSpPr txBox="1"/>
          <p:nvPr/>
        </p:nvSpPr>
        <p:spPr bwMode="auto">
          <a:xfrm>
            <a:off x="6336000" y="2886109"/>
            <a:ext cx="2606400" cy="16927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0000"/>
                  <a:lumOff val="1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2056" name="Picture 8" descr="Image result for vendor lock in">
            <a:extLst>
              <a:ext uri="{FF2B5EF4-FFF2-40B4-BE49-F238E27FC236}">
                <a16:creationId xmlns:a16="http://schemas.microsoft.com/office/drawing/2014/main" xmlns="" id="{7E5D4506-4276-4664-87BF-7807B131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867" y="1071053"/>
            <a:ext cx="1524665" cy="11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99040A1-52C6-4001-AE2B-2280AE8842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520" t="24806" r="29755" b="30708"/>
          <a:stretch/>
        </p:blipFill>
        <p:spPr>
          <a:xfrm>
            <a:off x="6910326" y="2708721"/>
            <a:ext cx="1491206" cy="9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FA266D1-1E23-4258-BCF9-458A49F7C123}"/>
              </a:ext>
            </a:extLst>
          </p:cNvPr>
          <p:cNvSpPr/>
          <p:nvPr/>
        </p:nvSpPr>
        <p:spPr>
          <a:xfrm>
            <a:off x="4356000" y="889000"/>
            <a:ext cx="1941752" cy="4064000"/>
          </a:xfrm>
          <a:prstGeom prst="rect">
            <a:avLst/>
          </a:prstGeom>
          <a:ln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792B25-70F3-4C9D-A683-B4EAAE288EB8}"/>
              </a:ext>
            </a:extLst>
          </p:cNvPr>
          <p:cNvSpPr/>
          <p:nvPr/>
        </p:nvSpPr>
        <p:spPr>
          <a:xfrm>
            <a:off x="1684867" y="889000"/>
            <a:ext cx="2514600" cy="406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Enterprise Cloud Service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6AB01E-E740-484A-AEC7-37734CC2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Platform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AD892-94E2-4D56-A15F-473DCA127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8" t="2945" r="21423" b="-2257"/>
          <a:stretch/>
        </p:blipFill>
        <p:spPr>
          <a:xfrm rot="5400000">
            <a:off x="436200" y="2967400"/>
            <a:ext cx="3149601" cy="499871"/>
          </a:xfrm>
          <a:prstGeom prst="rect">
            <a:avLst/>
          </a:prstGeom>
        </p:spPr>
      </p:pic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A587AEBB-F4E8-4A0D-A891-E65574E5F334}"/>
              </a:ext>
            </a:extLst>
          </p:cNvPr>
          <p:cNvSpPr/>
          <p:nvPr/>
        </p:nvSpPr>
        <p:spPr>
          <a:xfrm>
            <a:off x="287969" y="1456266"/>
            <a:ext cx="1257197" cy="829340"/>
          </a:xfrm>
          <a:prstGeom prst="flowChartMagneticDisk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Transactional Data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xmlns="" id="{1EFB7796-1BCB-4168-A5CE-3B9EE1DD2E64}"/>
              </a:ext>
            </a:extLst>
          </p:cNvPr>
          <p:cNvSpPr/>
          <p:nvPr/>
        </p:nvSpPr>
        <p:spPr>
          <a:xfrm>
            <a:off x="54927" y="2591812"/>
            <a:ext cx="1684867" cy="889000"/>
          </a:xfrm>
          <a:prstGeom prst="cub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Legacy Systems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C262CEA9-857F-410E-9A10-F3C1F405FB67}"/>
              </a:ext>
            </a:extLst>
          </p:cNvPr>
          <p:cNvSpPr/>
          <p:nvPr/>
        </p:nvSpPr>
        <p:spPr>
          <a:xfrm>
            <a:off x="148270" y="3725333"/>
            <a:ext cx="1536597" cy="115718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Batch or Direct Data Streams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A889D5-E398-493B-B488-2A6ACFF0BE7E}"/>
              </a:ext>
            </a:extLst>
          </p:cNvPr>
          <p:cNvSpPr/>
          <p:nvPr/>
        </p:nvSpPr>
        <p:spPr>
          <a:xfrm>
            <a:off x="2531533" y="1642535"/>
            <a:ext cx="1473200" cy="314960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Unifying Data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BEC614C-CB50-4890-8479-ACA45E4D3593}"/>
              </a:ext>
            </a:extLst>
          </p:cNvPr>
          <p:cNvSpPr/>
          <p:nvPr/>
        </p:nvSpPr>
        <p:spPr>
          <a:xfrm>
            <a:off x="4493421" y="2285606"/>
            <a:ext cx="1646871" cy="26673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Analytics Platform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 Science Workspace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F12CDCF-DBA3-4865-A98D-827F85598C4C}"/>
              </a:ext>
            </a:extLst>
          </p:cNvPr>
          <p:cNvSpPr txBox="1"/>
          <p:nvPr/>
        </p:nvSpPr>
        <p:spPr bwMode="auto">
          <a:xfrm>
            <a:off x="72072" y="998895"/>
            <a:ext cx="1489281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 Ingestion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50051C0-C34E-4853-8DE5-95705D4270ED}"/>
              </a:ext>
            </a:extLst>
          </p:cNvPr>
          <p:cNvSpPr/>
          <p:nvPr/>
        </p:nvSpPr>
        <p:spPr>
          <a:xfrm>
            <a:off x="4493991" y="1262429"/>
            <a:ext cx="1654070" cy="9027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Meta-Data 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A307F27-D5E7-4A19-A426-720327AB8ECE}"/>
              </a:ext>
            </a:extLst>
          </p:cNvPr>
          <p:cNvSpPr txBox="1"/>
          <p:nvPr/>
        </p:nvSpPr>
        <p:spPr bwMode="auto">
          <a:xfrm>
            <a:off x="4493421" y="904267"/>
            <a:ext cx="1590579" cy="24622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Curated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AC0CB282-F4F8-472B-BB25-353E5224160B}"/>
              </a:ext>
            </a:extLst>
          </p:cNvPr>
          <p:cNvSpPr/>
          <p:nvPr/>
        </p:nvSpPr>
        <p:spPr>
          <a:xfrm>
            <a:off x="4127905" y="2785618"/>
            <a:ext cx="314949" cy="671868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FA266D1-1E23-4258-BCF9-458A49F7C123}"/>
              </a:ext>
            </a:extLst>
          </p:cNvPr>
          <p:cNvSpPr/>
          <p:nvPr/>
        </p:nvSpPr>
        <p:spPr>
          <a:xfrm>
            <a:off x="4356000" y="889000"/>
            <a:ext cx="1941752" cy="4064000"/>
          </a:xfrm>
          <a:prstGeom prst="rect">
            <a:avLst/>
          </a:prstGeom>
          <a:ln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792B25-70F3-4C9D-A683-B4EAAE288EB8}"/>
              </a:ext>
            </a:extLst>
          </p:cNvPr>
          <p:cNvSpPr/>
          <p:nvPr/>
        </p:nvSpPr>
        <p:spPr>
          <a:xfrm>
            <a:off x="1684867" y="889000"/>
            <a:ext cx="2514600" cy="406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Enterprise Cloud Service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6AB01E-E740-484A-AEC7-37734CC2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Platform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AD892-94E2-4D56-A15F-473DCA127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8" t="2945" r="21423" b="-2257"/>
          <a:stretch/>
        </p:blipFill>
        <p:spPr>
          <a:xfrm rot="5400000">
            <a:off x="436200" y="2967400"/>
            <a:ext cx="3149601" cy="499871"/>
          </a:xfrm>
          <a:prstGeom prst="rect">
            <a:avLst/>
          </a:prstGeom>
        </p:spPr>
      </p:pic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A587AEBB-F4E8-4A0D-A891-E65574E5F334}"/>
              </a:ext>
            </a:extLst>
          </p:cNvPr>
          <p:cNvSpPr/>
          <p:nvPr/>
        </p:nvSpPr>
        <p:spPr>
          <a:xfrm>
            <a:off x="287969" y="1456266"/>
            <a:ext cx="1257197" cy="829340"/>
          </a:xfrm>
          <a:prstGeom prst="flowChartMagneticDisk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Transactional Data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xmlns="" id="{1EFB7796-1BCB-4168-A5CE-3B9EE1DD2E64}"/>
              </a:ext>
            </a:extLst>
          </p:cNvPr>
          <p:cNvSpPr/>
          <p:nvPr/>
        </p:nvSpPr>
        <p:spPr>
          <a:xfrm>
            <a:off x="54927" y="2591812"/>
            <a:ext cx="1684867" cy="889000"/>
          </a:xfrm>
          <a:prstGeom prst="cub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Legacy Systems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C262CEA9-857F-410E-9A10-F3C1F405FB67}"/>
              </a:ext>
            </a:extLst>
          </p:cNvPr>
          <p:cNvSpPr/>
          <p:nvPr/>
        </p:nvSpPr>
        <p:spPr>
          <a:xfrm>
            <a:off x="148270" y="3725333"/>
            <a:ext cx="1536597" cy="115718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Batch or Direct Data Streams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A889D5-E398-493B-B488-2A6ACFF0BE7E}"/>
              </a:ext>
            </a:extLst>
          </p:cNvPr>
          <p:cNvSpPr/>
          <p:nvPr/>
        </p:nvSpPr>
        <p:spPr>
          <a:xfrm>
            <a:off x="2531533" y="1642535"/>
            <a:ext cx="1473200" cy="314960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Unifying Data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BEC614C-CB50-4890-8479-ACA45E4D3593}"/>
              </a:ext>
            </a:extLst>
          </p:cNvPr>
          <p:cNvSpPr/>
          <p:nvPr/>
        </p:nvSpPr>
        <p:spPr>
          <a:xfrm>
            <a:off x="4493421" y="2285606"/>
            <a:ext cx="1646871" cy="26673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Analytics Platform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 Science Workspace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F12CDCF-DBA3-4865-A98D-827F85598C4C}"/>
              </a:ext>
            </a:extLst>
          </p:cNvPr>
          <p:cNvSpPr txBox="1"/>
          <p:nvPr/>
        </p:nvSpPr>
        <p:spPr bwMode="auto">
          <a:xfrm>
            <a:off x="72072" y="998895"/>
            <a:ext cx="1489281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 Ingestion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50051C0-C34E-4853-8DE5-95705D4270ED}"/>
              </a:ext>
            </a:extLst>
          </p:cNvPr>
          <p:cNvSpPr/>
          <p:nvPr/>
        </p:nvSpPr>
        <p:spPr>
          <a:xfrm>
            <a:off x="4493991" y="1262429"/>
            <a:ext cx="1654070" cy="9027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Meta-Data 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A307F27-D5E7-4A19-A426-720327AB8ECE}"/>
              </a:ext>
            </a:extLst>
          </p:cNvPr>
          <p:cNvSpPr txBox="1"/>
          <p:nvPr/>
        </p:nvSpPr>
        <p:spPr bwMode="auto">
          <a:xfrm>
            <a:off x="4493421" y="904267"/>
            <a:ext cx="1590579" cy="24622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Curated</a:t>
            </a:r>
          </a:p>
        </p:txBody>
      </p:sp>
      <p:pic>
        <p:nvPicPr>
          <p:cNvPr id="5122" name="Picture 2" descr="Image result for data governance">
            <a:extLst>
              <a:ext uri="{FF2B5EF4-FFF2-40B4-BE49-F238E27FC236}">
                <a16:creationId xmlns:a16="http://schemas.microsoft.com/office/drawing/2014/main" xmlns="" id="{9A72E556-9593-4E42-8829-2AF014B9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00" y="18203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DF863207-F7C9-4C1C-AA0C-1CECF2176B33}"/>
              </a:ext>
            </a:extLst>
          </p:cNvPr>
          <p:cNvSpPr/>
          <p:nvPr/>
        </p:nvSpPr>
        <p:spPr>
          <a:xfrm>
            <a:off x="4127905" y="2785618"/>
            <a:ext cx="314949" cy="671868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0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FA266D1-1E23-4258-BCF9-458A49F7C123}"/>
              </a:ext>
            </a:extLst>
          </p:cNvPr>
          <p:cNvSpPr/>
          <p:nvPr/>
        </p:nvSpPr>
        <p:spPr>
          <a:xfrm>
            <a:off x="4356000" y="889000"/>
            <a:ext cx="1941752" cy="4064000"/>
          </a:xfrm>
          <a:prstGeom prst="rect">
            <a:avLst/>
          </a:prstGeom>
          <a:ln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792B25-70F3-4C9D-A683-B4EAAE288EB8}"/>
              </a:ext>
            </a:extLst>
          </p:cNvPr>
          <p:cNvSpPr/>
          <p:nvPr/>
        </p:nvSpPr>
        <p:spPr>
          <a:xfrm>
            <a:off x="1684867" y="889000"/>
            <a:ext cx="2514600" cy="406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Enterprise Cloud Service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6AB01E-E740-484A-AEC7-37734CC2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Platform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AD892-94E2-4D56-A15F-473DCA127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8" t="2945" r="21423" b="-2257"/>
          <a:stretch/>
        </p:blipFill>
        <p:spPr>
          <a:xfrm rot="5400000">
            <a:off x="436200" y="2967400"/>
            <a:ext cx="3149601" cy="499871"/>
          </a:xfrm>
          <a:prstGeom prst="rect">
            <a:avLst/>
          </a:prstGeom>
        </p:spPr>
      </p:pic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A587AEBB-F4E8-4A0D-A891-E65574E5F334}"/>
              </a:ext>
            </a:extLst>
          </p:cNvPr>
          <p:cNvSpPr/>
          <p:nvPr/>
        </p:nvSpPr>
        <p:spPr>
          <a:xfrm>
            <a:off x="287969" y="1456266"/>
            <a:ext cx="1257197" cy="829340"/>
          </a:xfrm>
          <a:prstGeom prst="flowChartMagneticDisk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Transactional Data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xmlns="" id="{1EFB7796-1BCB-4168-A5CE-3B9EE1DD2E64}"/>
              </a:ext>
            </a:extLst>
          </p:cNvPr>
          <p:cNvSpPr/>
          <p:nvPr/>
        </p:nvSpPr>
        <p:spPr>
          <a:xfrm>
            <a:off x="54927" y="2591812"/>
            <a:ext cx="1684867" cy="889000"/>
          </a:xfrm>
          <a:prstGeom prst="cub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Legacy Systems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C262CEA9-857F-410E-9A10-F3C1F405FB67}"/>
              </a:ext>
            </a:extLst>
          </p:cNvPr>
          <p:cNvSpPr/>
          <p:nvPr/>
        </p:nvSpPr>
        <p:spPr>
          <a:xfrm>
            <a:off x="148270" y="3725333"/>
            <a:ext cx="1536597" cy="115718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Batch or Direct Data Streams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A889D5-E398-493B-B488-2A6ACFF0BE7E}"/>
              </a:ext>
            </a:extLst>
          </p:cNvPr>
          <p:cNvSpPr/>
          <p:nvPr/>
        </p:nvSpPr>
        <p:spPr>
          <a:xfrm>
            <a:off x="2531533" y="1642535"/>
            <a:ext cx="1473200" cy="314960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Unifying Data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6F0901A-86F5-460A-B808-40B844F89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30" y="1165753"/>
            <a:ext cx="1219200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BFE0E8D-2629-446F-9914-B32401208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530" y="3047337"/>
            <a:ext cx="1219200" cy="600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ADCC32D-2BA1-4EDB-8A05-3112BCCCE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530" y="2054920"/>
            <a:ext cx="1219200" cy="6549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E39D432-717D-4AD0-B7B8-22EB5EB1C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530" y="3977747"/>
            <a:ext cx="1219200" cy="638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BEC614C-CB50-4890-8479-ACA45E4D3593}"/>
              </a:ext>
            </a:extLst>
          </p:cNvPr>
          <p:cNvSpPr/>
          <p:nvPr/>
        </p:nvSpPr>
        <p:spPr>
          <a:xfrm>
            <a:off x="4493421" y="2285606"/>
            <a:ext cx="1646871" cy="26673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Analytics Platform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Scienc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Workspace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1026" name="Picture 2" descr="Image result for APIs">
            <a:extLst>
              <a:ext uri="{FF2B5EF4-FFF2-40B4-BE49-F238E27FC236}">
                <a16:creationId xmlns:a16="http://schemas.microsoft.com/office/drawing/2014/main" xmlns="" id="{DB728AD7-1651-407A-BDA8-FE9D3A7F3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86" y="2551524"/>
            <a:ext cx="1444400" cy="9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547D688-0999-44F9-80F3-DFC9E67899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0800" y="3612727"/>
            <a:ext cx="550765" cy="543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FBD069A-7170-499C-9A4C-03A55B3A5C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965" t="3926" r="5555" b="21032"/>
          <a:stretch/>
        </p:blipFill>
        <p:spPr>
          <a:xfrm>
            <a:off x="6652603" y="1402185"/>
            <a:ext cx="910175" cy="902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DFD1675-2BD8-4B18-B975-480766F78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229" y="4351027"/>
            <a:ext cx="844356" cy="6381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F12CDCF-DBA3-4865-A98D-827F85598C4C}"/>
              </a:ext>
            </a:extLst>
          </p:cNvPr>
          <p:cNvSpPr txBox="1"/>
          <p:nvPr/>
        </p:nvSpPr>
        <p:spPr bwMode="auto">
          <a:xfrm>
            <a:off x="72072" y="998895"/>
            <a:ext cx="1489281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 Ingestion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50051C0-C34E-4853-8DE5-95705D4270ED}"/>
              </a:ext>
            </a:extLst>
          </p:cNvPr>
          <p:cNvSpPr/>
          <p:nvPr/>
        </p:nvSpPr>
        <p:spPr>
          <a:xfrm>
            <a:off x="4493991" y="1262429"/>
            <a:ext cx="1654070" cy="9027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Meta-Data 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A307F27-D5E7-4A19-A426-720327AB8ECE}"/>
              </a:ext>
            </a:extLst>
          </p:cNvPr>
          <p:cNvSpPr txBox="1"/>
          <p:nvPr/>
        </p:nvSpPr>
        <p:spPr bwMode="auto">
          <a:xfrm>
            <a:off x="4493421" y="904267"/>
            <a:ext cx="1590579" cy="24622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Curated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1CE57E-0ECE-4C21-8BC2-E83443A5F0F1}"/>
              </a:ext>
            </a:extLst>
          </p:cNvPr>
          <p:cNvSpPr txBox="1"/>
          <p:nvPr/>
        </p:nvSpPr>
        <p:spPr bwMode="auto">
          <a:xfrm>
            <a:off x="6559200" y="2331429"/>
            <a:ext cx="1067639" cy="16927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Direct Access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2086088-FE14-4375-A47A-FCD7D92E37B4}"/>
              </a:ext>
            </a:extLst>
          </p:cNvPr>
          <p:cNvSpPr txBox="1"/>
          <p:nvPr/>
        </p:nvSpPr>
        <p:spPr bwMode="auto">
          <a:xfrm>
            <a:off x="6760800" y="3384414"/>
            <a:ext cx="760248" cy="16927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518B2FD-BB0D-4F07-BFAB-B59CF2A4898A}"/>
              </a:ext>
            </a:extLst>
          </p:cNvPr>
          <p:cNvSpPr txBox="1"/>
          <p:nvPr/>
        </p:nvSpPr>
        <p:spPr bwMode="auto">
          <a:xfrm>
            <a:off x="6688536" y="4181750"/>
            <a:ext cx="760248" cy="16927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BI Tools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3EEFD668-AE37-447D-832C-7837C227B277}"/>
              </a:ext>
            </a:extLst>
          </p:cNvPr>
          <p:cNvSpPr/>
          <p:nvPr/>
        </p:nvSpPr>
        <p:spPr>
          <a:xfrm>
            <a:off x="4127905" y="2785618"/>
            <a:ext cx="314949" cy="671868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xmlns="" id="{4BAE710B-BE4F-4FC2-8A5F-BA9F1DB8750F}"/>
              </a:ext>
            </a:extLst>
          </p:cNvPr>
          <p:cNvSpPr/>
          <p:nvPr/>
        </p:nvSpPr>
        <p:spPr>
          <a:xfrm>
            <a:off x="6273370" y="783442"/>
            <a:ext cx="1590579" cy="4564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44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52BD65C-3ABE-490A-9027-D2733EE3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Landscape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50F149-7BB1-4AF7-9180-068C5E5CBCDC}"/>
              </a:ext>
            </a:extLst>
          </p:cNvPr>
          <p:cNvSpPr/>
          <p:nvPr/>
        </p:nvSpPr>
        <p:spPr>
          <a:xfrm>
            <a:off x="2760545" y="877528"/>
            <a:ext cx="1922068" cy="589421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Operational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338848A-EAB6-49C8-9DA4-FE57087AF921}"/>
              </a:ext>
            </a:extLst>
          </p:cNvPr>
          <p:cNvSpPr/>
          <p:nvPr/>
        </p:nvSpPr>
        <p:spPr>
          <a:xfrm>
            <a:off x="2270494" y="3198313"/>
            <a:ext cx="5206937" cy="1447078"/>
          </a:xfrm>
          <a:prstGeom prst="rect">
            <a:avLst/>
          </a:prstGeom>
          <a:gradFill flip="none" rotWithShape="1">
            <a:gsLst>
              <a:gs pos="50000">
                <a:srgbClr val="689EC0"/>
              </a:gs>
              <a:gs pos="0">
                <a:srgbClr val="CBEAFD"/>
              </a:gs>
              <a:gs pos="100000">
                <a:srgbClr val="045282"/>
              </a:gs>
            </a:gsLst>
            <a:lin ang="0" scaled="1"/>
            <a:tileRect/>
          </a:gra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1588B57-BC52-4F7E-8812-C71040279C0E}"/>
              </a:ext>
            </a:extLst>
          </p:cNvPr>
          <p:cNvSpPr/>
          <p:nvPr/>
        </p:nvSpPr>
        <p:spPr>
          <a:xfrm>
            <a:off x="5088211" y="3292186"/>
            <a:ext cx="2146632" cy="125932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Lakes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11B1E2D-6C0A-4AC8-A8AC-A159B384F1B8}"/>
              </a:ext>
            </a:extLst>
          </p:cNvPr>
          <p:cNvSpPr/>
          <p:nvPr/>
        </p:nvSpPr>
        <p:spPr>
          <a:xfrm>
            <a:off x="2648263" y="3585529"/>
            <a:ext cx="2146632" cy="67264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Alternative Data Stores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216F77D-0199-437E-A2A6-D623589FBBA4}"/>
              </a:ext>
            </a:extLst>
          </p:cNvPr>
          <p:cNvSpPr/>
          <p:nvPr/>
        </p:nvSpPr>
        <p:spPr>
          <a:xfrm rot="16200000">
            <a:off x="1185618" y="3583964"/>
            <a:ext cx="1447078" cy="675776"/>
          </a:xfrm>
          <a:prstGeom prst="rect">
            <a:avLst/>
          </a:prstGeom>
          <a:solidFill>
            <a:srgbClr val="045282"/>
          </a:soli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Non-Relational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7D34237-C457-4E0E-9AF7-3A63207B8D7E}"/>
              </a:ext>
            </a:extLst>
          </p:cNvPr>
          <p:cNvSpPr/>
          <p:nvPr/>
        </p:nvSpPr>
        <p:spPr>
          <a:xfrm>
            <a:off x="2240927" y="1587088"/>
            <a:ext cx="5236505" cy="1443705"/>
          </a:xfrm>
          <a:prstGeom prst="rect">
            <a:avLst/>
          </a:prstGeom>
          <a:gradFill flip="none" rotWithShape="1">
            <a:gsLst>
              <a:gs pos="50000">
                <a:srgbClr val="789366"/>
              </a:gs>
              <a:gs pos="0">
                <a:srgbClr val="C4E1B1"/>
              </a:gs>
              <a:gs pos="100000">
                <a:srgbClr val="2C451B"/>
              </a:gs>
            </a:gsLst>
            <a:lin ang="0" scaled="1"/>
            <a:tileRect/>
          </a:gra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CB232A4-55E0-429D-868F-3AD30F94E3C4}"/>
              </a:ext>
            </a:extLst>
          </p:cNvPr>
          <p:cNvSpPr/>
          <p:nvPr/>
        </p:nvSpPr>
        <p:spPr>
          <a:xfrm>
            <a:off x="5129382" y="1750475"/>
            <a:ext cx="2146632" cy="8329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D431FA7-EB17-41E5-917F-0FCD269A7796}"/>
              </a:ext>
            </a:extLst>
          </p:cNvPr>
          <p:cNvSpPr/>
          <p:nvPr/>
        </p:nvSpPr>
        <p:spPr>
          <a:xfrm>
            <a:off x="2611839" y="1810042"/>
            <a:ext cx="2146632" cy="77333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Transactional 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9F62CF1-00DA-4BD7-A350-CF7BBCC5F545}"/>
              </a:ext>
            </a:extLst>
          </p:cNvPr>
          <p:cNvSpPr/>
          <p:nvPr/>
        </p:nvSpPr>
        <p:spPr>
          <a:xfrm rot="16200000">
            <a:off x="1177463" y="1971053"/>
            <a:ext cx="1443704" cy="675776"/>
          </a:xfrm>
          <a:prstGeom prst="rect">
            <a:avLst/>
          </a:prstGeom>
          <a:solidFill>
            <a:srgbClr val="2C451B"/>
          </a:soli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D8D1E04-084F-4E08-9191-4558761EDB1F}"/>
              </a:ext>
            </a:extLst>
          </p:cNvPr>
          <p:cNvSpPr/>
          <p:nvPr/>
        </p:nvSpPr>
        <p:spPr>
          <a:xfrm>
            <a:off x="2760545" y="877529"/>
            <a:ext cx="1922068" cy="389357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3509AEF-635C-447A-8A24-4BFF7DDE840F}"/>
              </a:ext>
            </a:extLst>
          </p:cNvPr>
          <p:cNvSpPr/>
          <p:nvPr/>
        </p:nvSpPr>
        <p:spPr>
          <a:xfrm>
            <a:off x="4758471" y="1201947"/>
            <a:ext cx="2965046" cy="3651849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56F21A9-0E2D-46DE-BDDF-99C8CB02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2" y="1816510"/>
            <a:ext cx="2032626" cy="587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732F3C9-8DA9-42B6-83F7-F27786CDC5BA}"/>
              </a:ext>
            </a:extLst>
          </p:cNvPr>
          <p:cNvSpPr txBox="1"/>
          <p:nvPr/>
        </p:nvSpPr>
        <p:spPr bwMode="auto">
          <a:xfrm>
            <a:off x="5288860" y="1558503"/>
            <a:ext cx="2331454" cy="2154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rPr>
              <a:t>Relational Database 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77C116B-7DF9-4E9D-9EFA-E4A4AB084B41}"/>
              </a:ext>
            </a:extLst>
          </p:cNvPr>
          <p:cNvSpPr txBox="1"/>
          <p:nvPr/>
        </p:nvSpPr>
        <p:spPr bwMode="auto">
          <a:xfrm>
            <a:off x="6368814" y="3118912"/>
            <a:ext cx="1814400" cy="2154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rPr>
              <a:t>Key/Value Store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EF149E9-81F9-450F-B0F0-8DBEEB9D35F4}"/>
              </a:ext>
            </a:extLst>
          </p:cNvPr>
          <p:cNvSpPr txBox="1"/>
          <p:nvPr/>
        </p:nvSpPr>
        <p:spPr bwMode="auto">
          <a:xfrm>
            <a:off x="4783217" y="4037284"/>
            <a:ext cx="1814400" cy="2154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rPr>
              <a:t>Column 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A5463B8-6615-49CF-B1B0-0CBF216A1829}"/>
              </a:ext>
            </a:extLst>
          </p:cNvPr>
          <p:cNvSpPr txBox="1"/>
          <p:nvPr/>
        </p:nvSpPr>
        <p:spPr bwMode="auto">
          <a:xfrm>
            <a:off x="6327643" y="4042729"/>
            <a:ext cx="1814400" cy="2154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rPr>
              <a:t>Graph Store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CB5509E-83EC-4D94-9229-7840AE12C014}"/>
              </a:ext>
            </a:extLst>
          </p:cNvPr>
          <p:cNvSpPr txBox="1"/>
          <p:nvPr/>
        </p:nvSpPr>
        <p:spPr bwMode="auto">
          <a:xfrm>
            <a:off x="4737155" y="3120635"/>
            <a:ext cx="1814400" cy="2154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rPr>
              <a:t>Document Store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C3C01FB-8248-4B10-82C2-F50D436F4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912" t="26118" r="29522" b="2656"/>
          <a:stretch/>
        </p:blipFill>
        <p:spPr>
          <a:xfrm>
            <a:off x="6870995" y="3383827"/>
            <a:ext cx="822368" cy="600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0916557E-4D53-4EEA-8B8A-C24021851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511" y="3387768"/>
            <a:ext cx="561688" cy="600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5D39B622-65B8-46B1-9AD6-482E7CF9D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128" t="5154" r="1798" b="244"/>
          <a:stretch/>
        </p:blipFill>
        <p:spPr>
          <a:xfrm>
            <a:off x="5390615" y="4303438"/>
            <a:ext cx="434643" cy="429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Picture 2" descr="Image result for Graph Store">
            <a:extLst>
              <a:ext uri="{FF2B5EF4-FFF2-40B4-BE49-F238E27FC236}">
                <a16:creationId xmlns:a16="http://schemas.microsoft.com/office/drawing/2014/main" xmlns="" id="{2BEC33A9-F399-40E7-B955-DDACC1584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866" y="4309765"/>
            <a:ext cx="654841" cy="463492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8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2792B25-70F3-4C9D-A683-B4EAAE288EB8}"/>
              </a:ext>
            </a:extLst>
          </p:cNvPr>
          <p:cNvSpPr/>
          <p:nvPr/>
        </p:nvSpPr>
        <p:spPr>
          <a:xfrm>
            <a:off x="1684867" y="889000"/>
            <a:ext cx="2514600" cy="4064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Enterprise Cloud Service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6AB01E-E740-484A-AEC7-37734CC2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Platform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AD892-94E2-4D56-A15F-473DCA127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8" t="2945" r="21423" b="-2257"/>
          <a:stretch/>
        </p:blipFill>
        <p:spPr>
          <a:xfrm rot="5400000">
            <a:off x="436200" y="2967400"/>
            <a:ext cx="3149601" cy="499871"/>
          </a:xfrm>
          <a:prstGeom prst="rect">
            <a:avLst/>
          </a:prstGeom>
        </p:spPr>
      </p:pic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A587AEBB-F4E8-4A0D-A891-E65574E5F334}"/>
              </a:ext>
            </a:extLst>
          </p:cNvPr>
          <p:cNvSpPr/>
          <p:nvPr/>
        </p:nvSpPr>
        <p:spPr>
          <a:xfrm>
            <a:off x="287969" y="1456266"/>
            <a:ext cx="1257197" cy="829340"/>
          </a:xfrm>
          <a:prstGeom prst="flowChartMagneticDisk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Transactional Data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xmlns="" id="{1EFB7796-1BCB-4168-A5CE-3B9EE1DD2E64}"/>
              </a:ext>
            </a:extLst>
          </p:cNvPr>
          <p:cNvSpPr/>
          <p:nvPr/>
        </p:nvSpPr>
        <p:spPr>
          <a:xfrm>
            <a:off x="54927" y="2591812"/>
            <a:ext cx="1684867" cy="889000"/>
          </a:xfrm>
          <a:prstGeom prst="cube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Legacy Systems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C262CEA9-857F-410E-9A10-F3C1F405FB67}"/>
              </a:ext>
            </a:extLst>
          </p:cNvPr>
          <p:cNvSpPr/>
          <p:nvPr/>
        </p:nvSpPr>
        <p:spPr>
          <a:xfrm>
            <a:off x="148270" y="3725333"/>
            <a:ext cx="1536597" cy="115718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Batch or Direct Data Streams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A889D5-E398-493B-B488-2A6ACFF0BE7E}"/>
              </a:ext>
            </a:extLst>
          </p:cNvPr>
          <p:cNvSpPr/>
          <p:nvPr/>
        </p:nvSpPr>
        <p:spPr>
          <a:xfrm>
            <a:off x="2531533" y="1642535"/>
            <a:ext cx="1473200" cy="314960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Unifying Data Service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6F0901A-86F5-460A-B808-40B844F89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530" y="1165753"/>
            <a:ext cx="1219200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BFE0E8D-2629-446F-9914-B32401208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530" y="3047337"/>
            <a:ext cx="1219200" cy="600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ADCC32D-2BA1-4EDB-8A05-3112BCCCE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530" y="2054920"/>
            <a:ext cx="1219200" cy="6549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E39D432-717D-4AD0-B7B8-22EB5EB1C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530" y="3977747"/>
            <a:ext cx="1219200" cy="638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BEC614C-CB50-4890-8479-ACA45E4D3593}"/>
              </a:ext>
            </a:extLst>
          </p:cNvPr>
          <p:cNvSpPr/>
          <p:nvPr/>
        </p:nvSpPr>
        <p:spPr>
          <a:xfrm>
            <a:off x="4493421" y="2805691"/>
            <a:ext cx="1646871" cy="21473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Analytics Platform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 Science Workspace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1026" name="Picture 2" descr="Image result for APIs">
            <a:extLst>
              <a:ext uri="{FF2B5EF4-FFF2-40B4-BE49-F238E27FC236}">
                <a16:creationId xmlns:a16="http://schemas.microsoft.com/office/drawing/2014/main" xmlns="" id="{DB728AD7-1651-407A-BDA8-FE9D3A7F3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86" y="2551524"/>
            <a:ext cx="1444400" cy="9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547D688-0999-44F9-80F3-DFC9E67899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0800" y="3612727"/>
            <a:ext cx="550765" cy="543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FBD069A-7170-499C-9A4C-03A55B3A5C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965" t="3926" r="5555" b="21032"/>
          <a:stretch/>
        </p:blipFill>
        <p:spPr>
          <a:xfrm>
            <a:off x="6652603" y="1402185"/>
            <a:ext cx="910175" cy="902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DFD1675-2BD8-4B18-B975-480766F78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6229" y="4351027"/>
            <a:ext cx="844356" cy="6381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F12CDCF-DBA3-4865-A98D-827F85598C4C}"/>
              </a:ext>
            </a:extLst>
          </p:cNvPr>
          <p:cNvSpPr txBox="1"/>
          <p:nvPr/>
        </p:nvSpPr>
        <p:spPr bwMode="auto">
          <a:xfrm>
            <a:off x="72072" y="998895"/>
            <a:ext cx="1489281" cy="2769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Data Ingestion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1CE57E-0ECE-4C21-8BC2-E83443A5F0F1}"/>
              </a:ext>
            </a:extLst>
          </p:cNvPr>
          <p:cNvSpPr txBox="1"/>
          <p:nvPr/>
        </p:nvSpPr>
        <p:spPr bwMode="auto">
          <a:xfrm>
            <a:off x="6559200" y="2331429"/>
            <a:ext cx="1067639" cy="16927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Direct Access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2086088-FE14-4375-A47A-FCD7D92E37B4}"/>
              </a:ext>
            </a:extLst>
          </p:cNvPr>
          <p:cNvSpPr txBox="1"/>
          <p:nvPr/>
        </p:nvSpPr>
        <p:spPr bwMode="auto">
          <a:xfrm>
            <a:off x="6760800" y="3384414"/>
            <a:ext cx="760248" cy="16927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518B2FD-BB0D-4F07-BFAB-B59CF2A4898A}"/>
              </a:ext>
            </a:extLst>
          </p:cNvPr>
          <p:cNvSpPr txBox="1"/>
          <p:nvPr/>
        </p:nvSpPr>
        <p:spPr bwMode="auto">
          <a:xfrm>
            <a:off x="6688536" y="4181750"/>
            <a:ext cx="760248" cy="16927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BI Tools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3EEFD668-AE37-447D-832C-7837C227B277}"/>
              </a:ext>
            </a:extLst>
          </p:cNvPr>
          <p:cNvSpPr/>
          <p:nvPr/>
        </p:nvSpPr>
        <p:spPr>
          <a:xfrm>
            <a:off x="4127905" y="2785618"/>
            <a:ext cx="314949" cy="671868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xmlns="" id="{4BAE710B-BE4F-4FC2-8A5F-BA9F1DB8750F}"/>
              </a:ext>
            </a:extLst>
          </p:cNvPr>
          <p:cNvSpPr/>
          <p:nvPr/>
        </p:nvSpPr>
        <p:spPr>
          <a:xfrm>
            <a:off x="6273370" y="783442"/>
            <a:ext cx="1590579" cy="45648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827D72E-3EC5-461C-8F8B-7B5D23990F81}"/>
              </a:ext>
            </a:extLst>
          </p:cNvPr>
          <p:cNvSpPr/>
          <p:nvPr/>
        </p:nvSpPr>
        <p:spPr>
          <a:xfrm>
            <a:off x="4488104" y="1746778"/>
            <a:ext cx="1646871" cy="9027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Specialized Solution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70C8B65-C391-404F-817C-179A2BE45C6B}"/>
              </a:ext>
            </a:extLst>
          </p:cNvPr>
          <p:cNvSpPr/>
          <p:nvPr/>
        </p:nvSpPr>
        <p:spPr>
          <a:xfrm>
            <a:off x="4488104" y="876266"/>
            <a:ext cx="1646871" cy="714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Legacy System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xmlns="" id="{45AAFFB2-3E49-4E11-B94F-55B8F98659C2}"/>
              </a:ext>
            </a:extLst>
          </p:cNvPr>
          <p:cNvSpPr/>
          <p:nvPr/>
        </p:nvSpPr>
        <p:spPr>
          <a:xfrm>
            <a:off x="720000" y="432000"/>
            <a:ext cx="5378400" cy="687624"/>
          </a:xfrm>
          <a:prstGeom prst="curved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 err="1">
              <a:ln w="22225">
                <a:solidFill>
                  <a:srgbClr val="C00000"/>
                </a:solidFill>
                <a:prstDash val="solid"/>
              </a:ln>
              <a:solidFill>
                <a:srgbClr val="C00000">
                  <a:lumMod val="40000"/>
                  <a:lumOff val="60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53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52BD65C-3ABE-490A-9027-D2733EE3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Landscape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50F149-7BB1-4AF7-9180-068C5E5CBCDC}"/>
              </a:ext>
            </a:extLst>
          </p:cNvPr>
          <p:cNvSpPr/>
          <p:nvPr/>
        </p:nvSpPr>
        <p:spPr>
          <a:xfrm>
            <a:off x="2760545" y="877528"/>
            <a:ext cx="1922068" cy="58942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Operational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338848A-EAB6-49C8-9DA4-FE57087AF921}"/>
              </a:ext>
            </a:extLst>
          </p:cNvPr>
          <p:cNvSpPr/>
          <p:nvPr/>
        </p:nvSpPr>
        <p:spPr>
          <a:xfrm>
            <a:off x="2270494" y="3198313"/>
            <a:ext cx="5206937" cy="1447078"/>
          </a:xfrm>
          <a:prstGeom prst="rect">
            <a:avLst/>
          </a:prstGeom>
          <a:gradFill flip="none" rotWithShape="1">
            <a:gsLst>
              <a:gs pos="50000">
                <a:srgbClr val="689EC0"/>
              </a:gs>
              <a:gs pos="0">
                <a:srgbClr val="CBEAFD"/>
              </a:gs>
              <a:gs pos="100000">
                <a:srgbClr val="045282"/>
              </a:gs>
            </a:gsLst>
            <a:lin ang="0" scaled="1"/>
            <a:tileRect/>
          </a:gra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1588B57-BC52-4F7E-8812-C71040279C0E}"/>
              </a:ext>
            </a:extLst>
          </p:cNvPr>
          <p:cNvSpPr/>
          <p:nvPr/>
        </p:nvSpPr>
        <p:spPr>
          <a:xfrm>
            <a:off x="5088211" y="3292186"/>
            <a:ext cx="2146632" cy="125932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Lakes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11B1E2D-6C0A-4AC8-A8AC-A159B384F1B8}"/>
              </a:ext>
            </a:extLst>
          </p:cNvPr>
          <p:cNvSpPr/>
          <p:nvPr/>
        </p:nvSpPr>
        <p:spPr>
          <a:xfrm>
            <a:off x="2648263" y="3585529"/>
            <a:ext cx="2146632" cy="67264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Alternative Data Stores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216F77D-0199-437E-A2A6-D623589FBBA4}"/>
              </a:ext>
            </a:extLst>
          </p:cNvPr>
          <p:cNvSpPr/>
          <p:nvPr/>
        </p:nvSpPr>
        <p:spPr>
          <a:xfrm rot="16200000">
            <a:off x="1185618" y="3583964"/>
            <a:ext cx="1447078" cy="675776"/>
          </a:xfrm>
          <a:prstGeom prst="rect">
            <a:avLst/>
          </a:prstGeom>
          <a:solidFill>
            <a:srgbClr val="045282"/>
          </a:soli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Non-Relational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7D34237-C457-4E0E-9AF7-3A63207B8D7E}"/>
              </a:ext>
            </a:extLst>
          </p:cNvPr>
          <p:cNvSpPr/>
          <p:nvPr/>
        </p:nvSpPr>
        <p:spPr>
          <a:xfrm>
            <a:off x="2240927" y="1587088"/>
            <a:ext cx="5236505" cy="1443705"/>
          </a:xfrm>
          <a:prstGeom prst="rect">
            <a:avLst/>
          </a:prstGeom>
          <a:gradFill flip="none" rotWithShape="1">
            <a:gsLst>
              <a:gs pos="50000">
                <a:srgbClr val="789366"/>
              </a:gs>
              <a:gs pos="0">
                <a:srgbClr val="C4E1B1"/>
              </a:gs>
              <a:gs pos="100000">
                <a:srgbClr val="2C451B"/>
              </a:gs>
            </a:gsLst>
            <a:lin ang="0" scaled="1"/>
            <a:tileRect/>
          </a:gra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CB232A4-55E0-429D-868F-3AD30F94E3C4}"/>
              </a:ext>
            </a:extLst>
          </p:cNvPr>
          <p:cNvSpPr/>
          <p:nvPr/>
        </p:nvSpPr>
        <p:spPr>
          <a:xfrm>
            <a:off x="5129382" y="1750475"/>
            <a:ext cx="2146632" cy="8329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D431FA7-EB17-41E5-917F-0FCD269A7796}"/>
              </a:ext>
            </a:extLst>
          </p:cNvPr>
          <p:cNvSpPr/>
          <p:nvPr/>
        </p:nvSpPr>
        <p:spPr>
          <a:xfrm>
            <a:off x="2611839" y="1810042"/>
            <a:ext cx="2146632" cy="77333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Transactional 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9F62CF1-00DA-4BD7-A350-CF7BBCC5F545}"/>
              </a:ext>
            </a:extLst>
          </p:cNvPr>
          <p:cNvSpPr/>
          <p:nvPr/>
        </p:nvSpPr>
        <p:spPr>
          <a:xfrm rot="16200000">
            <a:off x="1177463" y="1971053"/>
            <a:ext cx="1443704" cy="675776"/>
          </a:xfrm>
          <a:prstGeom prst="rect">
            <a:avLst/>
          </a:prstGeom>
          <a:solidFill>
            <a:srgbClr val="2C451B"/>
          </a:soli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D8D1E04-084F-4E08-9191-4558761EDB1F}"/>
              </a:ext>
            </a:extLst>
          </p:cNvPr>
          <p:cNvSpPr/>
          <p:nvPr/>
        </p:nvSpPr>
        <p:spPr>
          <a:xfrm>
            <a:off x="2760545" y="877529"/>
            <a:ext cx="1922068" cy="3893576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43139EC-D5F1-4E92-BFE5-8FFA13658031}"/>
              </a:ext>
            </a:extLst>
          </p:cNvPr>
          <p:cNvSpPr/>
          <p:nvPr/>
        </p:nvSpPr>
        <p:spPr>
          <a:xfrm>
            <a:off x="5200493" y="877528"/>
            <a:ext cx="1922068" cy="589421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Analytical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DC6D3DB-FDCB-4739-850A-AD541D1EFB9C}"/>
              </a:ext>
            </a:extLst>
          </p:cNvPr>
          <p:cNvSpPr/>
          <p:nvPr/>
        </p:nvSpPr>
        <p:spPr>
          <a:xfrm>
            <a:off x="5200493" y="877529"/>
            <a:ext cx="1922068" cy="389357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78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52BD65C-3ABE-490A-9027-D2733EE3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Landscape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50F149-7BB1-4AF7-9180-068C5E5CBCDC}"/>
              </a:ext>
            </a:extLst>
          </p:cNvPr>
          <p:cNvSpPr/>
          <p:nvPr/>
        </p:nvSpPr>
        <p:spPr>
          <a:xfrm>
            <a:off x="2760545" y="877528"/>
            <a:ext cx="1922068" cy="58942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Operational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338848A-EAB6-49C8-9DA4-FE57087AF921}"/>
              </a:ext>
            </a:extLst>
          </p:cNvPr>
          <p:cNvSpPr/>
          <p:nvPr/>
        </p:nvSpPr>
        <p:spPr>
          <a:xfrm>
            <a:off x="2270494" y="3198313"/>
            <a:ext cx="5206937" cy="1447078"/>
          </a:xfrm>
          <a:prstGeom prst="rect">
            <a:avLst/>
          </a:prstGeom>
          <a:gradFill flip="none" rotWithShape="1">
            <a:gsLst>
              <a:gs pos="50000">
                <a:srgbClr val="689EC0"/>
              </a:gs>
              <a:gs pos="0">
                <a:srgbClr val="CBEAFD"/>
              </a:gs>
              <a:gs pos="100000">
                <a:srgbClr val="045282"/>
              </a:gs>
            </a:gsLst>
            <a:lin ang="0" scaled="1"/>
            <a:tileRect/>
          </a:gra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1588B57-BC52-4F7E-8812-C71040279C0E}"/>
              </a:ext>
            </a:extLst>
          </p:cNvPr>
          <p:cNvSpPr/>
          <p:nvPr/>
        </p:nvSpPr>
        <p:spPr>
          <a:xfrm>
            <a:off x="5088211" y="3292186"/>
            <a:ext cx="2146632" cy="125932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Lakes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11B1E2D-6C0A-4AC8-A8AC-A159B384F1B8}"/>
              </a:ext>
            </a:extLst>
          </p:cNvPr>
          <p:cNvSpPr/>
          <p:nvPr/>
        </p:nvSpPr>
        <p:spPr>
          <a:xfrm>
            <a:off x="2648263" y="3585529"/>
            <a:ext cx="2146632" cy="67264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Alternative Data Stores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216F77D-0199-437E-A2A6-D623589FBBA4}"/>
              </a:ext>
            </a:extLst>
          </p:cNvPr>
          <p:cNvSpPr/>
          <p:nvPr/>
        </p:nvSpPr>
        <p:spPr>
          <a:xfrm rot="16200000">
            <a:off x="1185618" y="3583964"/>
            <a:ext cx="1447078" cy="675776"/>
          </a:xfrm>
          <a:prstGeom prst="rect">
            <a:avLst/>
          </a:prstGeom>
          <a:solidFill>
            <a:srgbClr val="045282"/>
          </a:soli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Non-Relational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7D34237-C457-4E0E-9AF7-3A63207B8D7E}"/>
              </a:ext>
            </a:extLst>
          </p:cNvPr>
          <p:cNvSpPr/>
          <p:nvPr/>
        </p:nvSpPr>
        <p:spPr>
          <a:xfrm>
            <a:off x="2240927" y="1587088"/>
            <a:ext cx="5236505" cy="1443705"/>
          </a:xfrm>
          <a:prstGeom prst="rect">
            <a:avLst/>
          </a:prstGeom>
          <a:gradFill flip="none" rotWithShape="1">
            <a:gsLst>
              <a:gs pos="50000">
                <a:srgbClr val="789366"/>
              </a:gs>
              <a:gs pos="0">
                <a:srgbClr val="C4E1B1"/>
              </a:gs>
              <a:gs pos="100000">
                <a:srgbClr val="2C451B"/>
              </a:gs>
            </a:gsLst>
            <a:lin ang="0" scaled="1"/>
            <a:tileRect/>
          </a:gra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CB232A4-55E0-429D-868F-3AD30F94E3C4}"/>
              </a:ext>
            </a:extLst>
          </p:cNvPr>
          <p:cNvSpPr/>
          <p:nvPr/>
        </p:nvSpPr>
        <p:spPr>
          <a:xfrm>
            <a:off x="5129382" y="1750475"/>
            <a:ext cx="2146632" cy="8329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D431FA7-EB17-41E5-917F-0FCD269A7796}"/>
              </a:ext>
            </a:extLst>
          </p:cNvPr>
          <p:cNvSpPr/>
          <p:nvPr/>
        </p:nvSpPr>
        <p:spPr>
          <a:xfrm>
            <a:off x="2611839" y="1810042"/>
            <a:ext cx="2146632" cy="77333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Transactional 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9F62CF1-00DA-4BD7-A350-CF7BBCC5F545}"/>
              </a:ext>
            </a:extLst>
          </p:cNvPr>
          <p:cNvSpPr/>
          <p:nvPr/>
        </p:nvSpPr>
        <p:spPr>
          <a:xfrm rot="16200000">
            <a:off x="1177463" y="1971053"/>
            <a:ext cx="1443704" cy="675776"/>
          </a:xfrm>
          <a:prstGeom prst="rect">
            <a:avLst/>
          </a:prstGeom>
          <a:solidFill>
            <a:srgbClr val="2C451B"/>
          </a:soli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D8D1E04-084F-4E08-9191-4558761EDB1F}"/>
              </a:ext>
            </a:extLst>
          </p:cNvPr>
          <p:cNvSpPr/>
          <p:nvPr/>
        </p:nvSpPr>
        <p:spPr>
          <a:xfrm>
            <a:off x="2760545" y="877529"/>
            <a:ext cx="1922068" cy="3893576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43139EC-D5F1-4E92-BFE5-8FFA13658031}"/>
              </a:ext>
            </a:extLst>
          </p:cNvPr>
          <p:cNvSpPr/>
          <p:nvPr/>
        </p:nvSpPr>
        <p:spPr>
          <a:xfrm>
            <a:off x="5200493" y="877528"/>
            <a:ext cx="1922068" cy="58942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Analytical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DC6D3DB-FDCB-4739-850A-AD541D1EFB9C}"/>
              </a:ext>
            </a:extLst>
          </p:cNvPr>
          <p:cNvSpPr/>
          <p:nvPr/>
        </p:nvSpPr>
        <p:spPr>
          <a:xfrm>
            <a:off x="5200493" y="877529"/>
            <a:ext cx="1922068" cy="3893576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xmlns="" id="{8002002F-6EC9-4450-B358-EFE210FFE1A5}"/>
              </a:ext>
            </a:extLst>
          </p:cNvPr>
          <p:cNvSpPr/>
          <p:nvPr/>
        </p:nvSpPr>
        <p:spPr>
          <a:xfrm>
            <a:off x="4423838" y="3846978"/>
            <a:ext cx="1081178" cy="474052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xmlns="" id="{715C76AC-83C6-4E63-8B1F-D8A80906B393}"/>
              </a:ext>
            </a:extLst>
          </p:cNvPr>
          <p:cNvSpPr/>
          <p:nvPr/>
        </p:nvSpPr>
        <p:spPr>
          <a:xfrm rot="2403940">
            <a:off x="4061935" y="2794098"/>
            <a:ext cx="1906207" cy="474052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xmlns="" id="{E142311C-8127-4FFA-9C54-7080AAF8C161}"/>
              </a:ext>
            </a:extLst>
          </p:cNvPr>
          <p:cNvSpPr/>
          <p:nvPr/>
        </p:nvSpPr>
        <p:spPr>
          <a:xfrm rot="5400000">
            <a:off x="5662109" y="2848848"/>
            <a:ext cx="1081178" cy="474052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 err="1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791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52BD65C-3ABE-490A-9027-D2733EE3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Landscape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50F149-7BB1-4AF7-9180-068C5E5CBCDC}"/>
              </a:ext>
            </a:extLst>
          </p:cNvPr>
          <p:cNvSpPr/>
          <p:nvPr/>
        </p:nvSpPr>
        <p:spPr>
          <a:xfrm>
            <a:off x="2760545" y="877528"/>
            <a:ext cx="1922068" cy="58942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Operational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338848A-EAB6-49C8-9DA4-FE57087AF921}"/>
              </a:ext>
            </a:extLst>
          </p:cNvPr>
          <p:cNvSpPr/>
          <p:nvPr/>
        </p:nvSpPr>
        <p:spPr>
          <a:xfrm>
            <a:off x="2270494" y="3198313"/>
            <a:ext cx="5206937" cy="1447078"/>
          </a:xfrm>
          <a:prstGeom prst="rect">
            <a:avLst/>
          </a:prstGeom>
          <a:gradFill flip="none" rotWithShape="1">
            <a:gsLst>
              <a:gs pos="50000">
                <a:srgbClr val="689EC0"/>
              </a:gs>
              <a:gs pos="0">
                <a:srgbClr val="CBEAFD"/>
              </a:gs>
              <a:gs pos="100000">
                <a:srgbClr val="045282"/>
              </a:gs>
            </a:gsLst>
            <a:lin ang="0" scaled="1"/>
            <a:tileRect/>
          </a:gra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1588B57-BC52-4F7E-8812-C71040279C0E}"/>
              </a:ext>
            </a:extLst>
          </p:cNvPr>
          <p:cNvSpPr/>
          <p:nvPr/>
        </p:nvSpPr>
        <p:spPr>
          <a:xfrm>
            <a:off x="5088211" y="3292186"/>
            <a:ext cx="2146632" cy="125932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Lakes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11B1E2D-6C0A-4AC8-A8AC-A159B384F1B8}"/>
              </a:ext>
            </a:extLst>
          </p:cNvPr>
          <p:cNvSpPr/>
          <p:nvPr/>
        </p:nvSpPr>
        <p:spPr>
          <a:xfrm>
            <a:off x="2648263" y="3585529"/>
            <a:ext cx="2146632" cy="67264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Alternative Data Stores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216F77D-0199-437E-A2A6-D623589FBBA4}"/>
              </a:ext>
            </a:extLst>
          </p:cNvPr>
          <p:cNvSpPr/>
          <p:nvPr/>
        </p:nvSpPr>
        <p:spPr>
          <a:xfrm rot="16200000">
            <a:off x="1185618" y="3583964"/>
            <a:ext cx="1447078" cy="675776"/>
          </a:xfrm>
          <a:prstGeom prst="rect">
            <a:avLst/>
          </a:prstGeom>
          <a:solidFill>
            <a:srgbClr val="045282"/>
          </a:soli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Non-Relational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7D34237-C457-4E0E-9AF7-3A63207B8D7E}"/>
              </a:ext>
            </a:extLst>
          </p:cNvPr>
          <p:cNvSpPr/>
          <p:nvPr/>
        </p:nvSpPr>
        <p:spPr>
          <a:xfrm>
            <a:off x="2240927" y="1587088"/>
            <a:ext cx="5236505" cy="1443705"/>
          </a:xfrm>
          <a:prstGeom prst="rect">
            <a:avLst/>
          </a:prstGeom>
          <a:gradFill flip="none" rotWithShape="1">
            <a:gsLst>
              <a:gs pos="50000">
                <a:srgbClr val="789366"/>
              </a:gs>
              <a:gs pos="0">
                <a:srgbClr val="C4E1B1"/>
              </a:gs>
              <a:gs pos="100000">
                <a:srgbClr val="2C451B"/>
              </a:gs>
            </a:gsLst>
            <a:lin ang="0" scaled="1"/>
            <a:tileRect/>
          </a:gra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CB232A4-55E0-429D-868F-3AD30F94E3C4}"/>
              </a:ext>
            </a:extLst>
          </p:cNvPr>
          <p:cNvSpPr/>
          <p:nvPr/>
        </p:nvSpPr>
        <p:spPr>
          <a:xfrm>
            <a:off x="5129382" y="1750475"/>
            <a:ext cx="2146632" cy="8329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Warehouses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D431FA7-EB17-41E5-917F-0FCD269A7796}"/>
              </a:ext>
            </a:extLst>
          </p:cNvPr>
          <p:cNvSpPr/>
          <p:nvPr/>
        </p:nvSpPr>
        <p:spPr>
          <a:xfrm>
            <a:off x="2611839" y="1810042"/>
            <a:ext cx="2146632" cy="77333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Transactional 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9F62CF1-00DA-4BD7-A350-CF7BBCC5F545}"/>
              </a:ext>
            </a:extLst>
          </p:cNvPr>
          <p:cNvSpPr/>
          <p:nvPr/>
        </p:nvSpPr>
        <p:spPr>
          <a:xfrm rot="16200000">
            <a:off x="1177463" y="1971053"/>
            <a:ext cx="1443704" cy="675776"/>
          </a:xfrm>
          <a:prstGeom prst="rect">
            <a:avLst/>
          </a:prstGeom>
          <a:solidFill>
            <a:srgbClr val="2C451B"/>
          </a:soli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D8D1E04-084F-4E08-9191-4558761EDB1F}"/>
              </a:ext>
            </a:extLst>
          </p:cNvPr>
          <p:cNvSpPr/>
          <p:nvPr/>
        </p:nvSpPr>
        <p:spPr>
          <a:xfrm>
            <a:off x="2760545" y="877529"/>
            <a:ext cx="1922068" cy="3893576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43139EC-D5F1-4E92-BFE5-8FFA13658031}"/>
              </a:ext>
            </a:extLst>
          </p:cNvPr>
          <p:cNvSpPr/>
          <p:nvPr/>
        </p:nvSpPr>
        <p:spPr>
          <a:xfrm>
            <a:off x="5200493" y="877528"/>
            <a:ext cx="1922068" cy="58942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Analytical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DC6D3DB-FDCB-4739-850A-AD541D1EFB9C}"/>
              </a:ext>
            </a:extLst>
          </p:cNvPr>
          <p:cNvSpPr/>
          <p:nvPr/>
        </p:nvSpPr>
        <p:spPr>
          <a:xfrm>
            <a:off x="5200493" y="877529"/>
            <a:ext cx="1922068" cy="3893576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7783F71-810F-45FD-87E1-C70C09BCD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53" y="1587088"/>
            <a:ext cx="1055118" cy="830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B38488-3B80-478D-ABAC-BC69C2328BC9}"/>
              </a:ext>
            </a:extLst>
          </p:cNvPr>
          <p:cNvSpPr txBox="1"/>
          <p:nvPr/>
        </p:nvSpPr>
        <p:spPr bwMode="auto">
          <a:xfrm>
            <a:off x="161026" y="2536701"/>
            <a:ext cx="1246948" cy="24622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effectLst/>
              </a:rPr>
              <a:t>Structure!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2AF4DA-C789-45DD-BF31-683EEB3D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8" y="3292186"/>
            <a:ext cx="807669" cy="6865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7159F56-081F-489C-A2EF-54FE7CF7C8A9}"/>
              </a:ext>
            </a:extLst>
          </p:cNvPr>
          <p:cNvSpPr txBox="1"/>
          <p:nvPr/>
        </p:nvSpPr>
        <p:spPr bwMode="auto">
          <a:xfrm>
            <a:off x="166666" y="4069328"/>
            <a:ext cx="1246948" cy="24622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effectLst/>
              </a:rPr>
              <a:t>Structure?</a:t>
            </a:r>
          </a:p>
        </p:txBody>
      </p:sp>
    </p:spTree>
    <p:extLst>
      <p:ext uri="{BB962C8B-B14F-4D97-AF65-F5344CB8AC3E}">
        <p14:creationId xmlns:p14="http://schemas.microsoft.com/office/powerpoint/2010/main" val="9764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D8957A4-D4B3-4C05-8AE3-561FD3A0BC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1143" y="1843303"/>
            <a:ext cx="5864561" cy="2733014"/>
          </a:xfrm>
        </p:spPr>
        <p:txBody>
          <a:bodyPr/>
          <a:lstStyle/>
          <a:p>
            <a:r>
              <a:rPr lang="en-US" dirty="0"/>
              <a:t>We’ll start out be reviewing and summarizing the nature of  the differences between schema-on-read and schema-on-write. Next, we’ll talk about the inherent limitations of not knowing the structure of data while it’s being ingested. Specifically, we’ll consider the problems with access control and compliance with data laws.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7AB77DE-5C26-4399-832A-4F9EFC3DE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46197" y="1931749"/>
            <a:ext cx="1846660" cy="2733014"/>
          </a:xfrm>
        </p:spPr>
        <p:txBody>
          <a:bodyPr/>
          <a:lstStyle/>
          <a:p>
            <a:r>
              <a:rPr lang="en-US" u="sng" dirty="0"/>
              <a:t>Agenda: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Schema-on-Read vs. Schema-on-Write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Legal Compliance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D36994-AD2C-457E-A5F5-6B122ED0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2: Challenges of Schema-on-Read</a:t>
            </a:r>
          </a:p>
        </p:txBody>
      </p:sp>
    </p:spTree>
    <p:extLst>
      <p:ext uri="{BB962C8B-B14F-4D97-AF65-F5344CB8AC3E}">
        <p14:creationId xmlns:p14="http://schemas.microsoft.com/office/powerpoint/2010/main" val="172468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52BD65C-3ABE-490A-9027-D2733EE3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Landscape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338848A-EAB6-49C8-9DA4-FE57087AF921}"/>
              </a:ext>
            </a:extLst>
          </p:cNvPr>
          <p:cNvSpPr/>
          <p:nvPr/>
        </p:nvSpPr>
        <p:spPr>
          <a:xfrm>
            <a:off x="2280338" y="2875472"/>
            <a:ext cx="5206937" cy="1982704"/>
          </a:xfrm>
          <a:prstGeom prst="rect">
            <a:avLst/>
          </a:prstGeom>
          <a:gradFill flip="none" rotWithShape="1">
            <a:gsLst>
              <a:gs pos="50000">
                <a:srgbClr val="689EC0"/>
              </a:gs>
              <a:gs pos="0">
                <a:srgbClr val="CBEAFD"/>
              </a:gs>
              <a:gs pos="100000">
                <a:srgbClr val="045282"/>
              </a:gs>
            </a:gsLst>
            <a:lin ang="0" scaled="1"/>
            <a:tileRect/>
          </a:gra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216F77D-0199-437E-A2A6-D623589FBBA4}"/>
              </a:ext>
            </a:extLst>
          </p:cNvPr>
          <p:cNvSpPr/>
          <p:nvPr/>
        </p:nvSpPr>
        <p:spPr>
          <a:xfrm rot="16200000">
            <a:off x="927649" y="3528936"/>
            <a:ext cx="1982704" cy="675776"/>
          </a:xfrm>
          <a:prstGeom prst="rect">
            <a:avLst/>
          </a:prstGeom>
          <a:solidFill>
            <a:srgbClr val="045282"/>
          </a:soli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C00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Non-Relational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7D34237-C457-4E0E-9AF7-3A63207B8D7E}"/>
              </a:ext>
            </a:extLst>
          </p:cNvPr>
          <p:cNvSpPr/>
          <p:nvPr/>
        </p:nvSpPr>
        <p:spPr>
          <a:xfrm>
            <a:off x="2250770" y="684604"/>
            <a:ext cx="5236505" cy="1978083"/>
          </a:xfrm>
          <a:prstGeom prst="rect">
            <a:avLst/>
          </a:prstGeom>
          <a:gradFill flip="none" rotWithShape="1">
            <a:gsLst>
              <a:gs pos="50000">
                <a:srgbClr val="789366"/>
              </a:gs>
              <a:gs pos="0">
                <a:srgbClr val="C4E1B1"/>
              </a:gs>
              <a:gs pos="100000">
                <a:srgbClr val="2C451B"/>
              </a:gs>
            </a:gsLst>
            <a:lin ang="0" scaled="1"/>
            <a:tileRect/>
          </a:gra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9F62CF1-00DA-4BD7-A350-CF7BBCC5F545}"/>
              </a:ext>
            </a:extLst>
          </p:cNvPr>
          <p:cNvSpPr/>
          <p:nvPr/>
        </p:nvSpPr>
        <p:spPr>
          <a:xfrm rot="16200000">
            <a:off x="920117" y="1335759"/>
            <a:ext cx="1978081" cy="675776"/>
          </a:xfrm>
          <a:prstGeom prst="rect">
            <a:avLst/>
          </a:prstGeom>
          <a:solidFill>
            <a:srgbClr val="2C451B"/>
          </a:soli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1C93019D-3A0D-44A0-A350-B05A96A67855}"/>
              </a:ext>
            </a:extLst>
          </p:cNvPr>
          <p:cNvSpPr/>
          <p:nvPr/>
        </p:nvSpPr>
        <p:spPr>
          <a:xfrm>
            <a:off x="120769" y="1368724"/>
            <a:ext cx="1265207" cy="2886973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Collect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15B0548-1D27-4BC3-9A2E-55ECD445745C}"/>
              </a:ext>
            </a:extLst>
          </p:cNvPr>
          <p:cNvSpPr/>
          <p:nvPr/>
        </p:nvSpPr>
        <p:spPr>
          <a:xfrm>
            <a:off x="2765597" y="1152772"/>
            <a:ext cx="1276709" cy="943154"/>
          </a:xfrm>
          <a:prstGeom prst="rect">
            <a:avLst/>
          </a:prstGeom>
          <a:solidFill>
            <a:srgbClr val="CC3300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Apply Schema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83D3A2C-62C2-49E3-AF27-71B6FA32DC38}"/>
              </a:ext>
            </a:extLst>
          </p:cNvPr>
          <p:cNvSpPr/>
          <p:nvPr/>
        </p:nvSpPr>
        <p:spPr>
          <a:xfrm>
            <a:off x="4682522" y="1152772"/>
            <a:ext cx="1276709" cy="943154"/>
          </a:xfrm>
          <a:prstGeom prst="rect">
            <a:avLst/>
          </a:prstGeom>
          <a:solidFill>
            <a:srgbClr val="2C451B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Write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48BDBAAB-BC4C-4C54-8186-693D5E1FDEC7}"/>
              </a:ext>
            </a:extLst>
          </p:cNvPr>
          <p:cNvSpPr/>
          <p:nvPr/>
        </p:nvSpPr>
        <p:spPr>
          <a:xfrm>
            <a:off x="7668844" y="1368723"/>
            <a:ext cx="1314130" cy="2886973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Analyze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F13FDBE-000A-451F-8C39-0A58337874D1}"/>
              </a:ext>
            </a:extLst>
          </p:cNvPr>
          <p:cNvSpPr/>
          <p:nvPr/>
        </p:nvSpPr>
        <p:spPr>
          <a:xfrm>
            <a:off x="2765596" y="3395247"/>
            <a:ext cx="1276709" cy="943154"/>
          </a:xfrm>
          <a:prstGeom prst="rect">
            <a:avLst/>
          </a:prstGeom>
          <a:solidFill>
            <a:srgbClr val="045282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Write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C7B42C9-4B9E-4B7C-AF5F-C0C26978D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" t="26611" r="2634" b="30230"/>
          <a:stretch/>
        </p:blipFill>
        <p:spPr>
          <a:xfrm>
            <a:off x="6109401" y="684603"/>
            <a:ext cx="1396745" cy="1174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A5682D5-161C-4835-A5B9-2BF932379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85" t="28006" r="13737" b="4662"/>
          <a:stretch/>
        </p:blipFill>
        <p:spPr>
          <a:xfrm>
            <a:off x="4223874" y="3016311"/>
            <a:ext cx="1366749" cy="170102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C0B41607-8A04-4CF6-9098-1083C07796E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 flipV="1">
            <a:off x="1385976" y="1624349"/>
            <a:ext cx="1379621" cy="118786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B8C236D-FCB4-44F7-BC3E-0C2E07BB56EC}"/>
              </a:ext>
            </a:extLst>
          </p:cNvPr>
          <p:cNvCxnSpPr>
            <a:stCxn id="6" idx="3"/>
            <a:endCxn id="28" idx="1"/>
          </p:cNvCxnSpPr>
          <p:nvPr/>
        </p:nvCxnSpPr>
        <p:spPr bwMode="auto">
          <a:xfrm>
            <a:off x="4042306" y="1624349"/>
            <a:ext cx="640216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16F00E5-470C-43CA-B7C0-8706D7A174A2}"/>
              </a:ext>
            </a:extLst>
          </p:cNvPr>
          <p:cNvCxnSpPr/>
          <p:nvPr/>
        </p:nvCxnSpPr>
        <p:spPr bwMode="auto">
          <a:xfrm flipH="1" flipV="1">
            <a:off x="5959231" y="1736785"/>
            <a:ext cx="1709613" cy="419819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EC3DCCB3-6AE6-4E36-9A44-B99E9E3E7B11}"/>
              </a:ext>
            </a:extLst>
          </p:cNvPr>
          <p:cNvCxnSpPr/>
          <p:nvPr/>
        </p:nvCxnSpPr>
        <p:spPr bwMode="auto">
          <a:xfrm>
            <a:off x="5959231" y="1859209"/>
            <a:ext cx="1709613" cy="46992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7AD55B7-526C-4739-9A13-2F74D2028969}"/>
              </a:ext>
            </a:extLst>
          </p:cNvPr>
          <p:cNvCxnSpPr>
            <a:stCxn id="5" idx="3"/>
          </p:cNvCxnSpPr>
          <p:nvPr/>
        </p:nvCxnSpPr>
        <p:spPr bwMode="auto">
          <a:xfrm>
            <a:off x="1385976" y="2812211"/>
            <a:ext cx="1379620" cy="105461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EC4158A-6A47-4EB8-87E7-4BA46D2845DE}"/>
              </a:ext>
            </a:extLst>
          </p:cNvPr>
          <p:cNvCxnSpPr>
            <a:endCxn id="34" idx="3"/>
          </p:cNvCxnSpPr>
          <p:nvPr/>
        </p:nvCxnSpPr>
        <p:spPr bwMode="auto">
          <a:xfrm flipH="1">
            <a:off x="4042305" y="3187495"/>
            <a:ext cx="3626539" cy="679329"/>
          </a:xfrm>
          <a:prstGeom prst="straightConnector1">
            <a:avLst/>
          </a:prstGeom>
          <a:ln>
            <a:solidFill>
              <a:srgbClr val="FFCC00"/>
            </a:solidFill>
            <a:prstDash val="dashDot"/>
            <a:headEnd type="none" w="med" len="med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B634E46-E88E-4BF9-9FDF-08B3D5223A94}"/>
              </a:ext>
            </a:extLst>
          </p:cNvPr>
          <p:cNvCxnSpPr>
            <a:cxnSpLocks/>
            <a:stCxn id="36" idx="1"/>
          </p:cNvCxnSpPr>
          <p:nvPr/>
        </p:nvCxnSpPr>
        <p:spPr bwMode="auto">
          <a:xfrm flipH="1">
            <a:off x="4042307" y="3527160"/>
            <a:ext cx="1626508" cy="5387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59D321D-B386-43D4-907A-9E69F23387DB}"/>
              </a:ext>
            </a:extLst>
          </p:cNvPr>
          <p:cNvCxnSpPr/>
          <p:nvPr/>
        </p:nvCxnSpPr>
        <p:spPr bwMode="auto">
          <a:xfrm flipV="1">
            <a:off x="4042305" y="3492295"/>
            <a:ext cx="3626539" cy="7634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614BFEE0-DABC-4E96-BB88-307CF6F76FE7}"/>
              </a:ext>
            </a:extLst>
          </p:cNvPr>
          <p:cNvCxnSpPr/>
          <p:nvPr/>
        </p:nvCxnSpPr>
        <p:spPr bwMode="auto">
          <a:xfrm flipH="1">
            <a:off x="7382774" y="3351456"/>
            <a:ext cx="267199" cy="581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E9901C53-D331-4966-959A-94AEB9604559}"/>
              </a:ext>
            </a:extLst>
          </p:cNvPr>
          <p:cNvSpPr/>
          <p:nvPr/>
        </p:nvSpPr>
        <p:spPr>
          <a:xfrm>
            <a:off x="5668815" y="3187495"/>
            <a:ext cx="1740267" cy="679329"/>
          </a:xfrm>
          <a:prstGeom prst="rect">
            <a:avLst/>
          </a:prstGeom>
          <a:solidFill>
            <a:srgbClr val="CC33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Apply Schema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1494BB8-8F63-4BC2-B744-1D702B6D0E56}"/>
              </a:ext>
            </a:extLst>
          </p:cNvPr>
          <p:cNvSpPr/>
          <p:nvPr/>
        </p:nvSpPr>
        <p:spPr>
          <a:xfrm>
            <a:off x="5821215" y="3339895"/>
            <a:ext cx="1740267" cy="679329"/>
          </a:xfrm>
          <a:prstGeom prst="rect">
            <a:avLst/>
          </a:prstGeom>
          <a:solidFill>
            <a:srgbClr val="CC33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Apply Schema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A70FFF2-51DF-4933-822B-A13BA5D94108}"/>
              </a:ext>
            </a:extLst>
          </p:cNvPr>
          <p:cNvSpPr/>
          <p:nvPr/>
        </p:nvSpPr>
        <p:spPr>
          <a:xfrm>
            <a:off x="5973615" y="3492295"/>
            <a:ext cx="1740267" cy="679329"/>
          </a:xfrm>
          <a:prstGeom prst="rect">
            <a:avLst/>
          </a:prstGeom>
          <a:solidFill>
            <a:srgbClr val="CC33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Apply Schema</a:t>
            </a:r>
          </a:p>
        </p:txBody>
      </p:sp>
    </p:spTree>
    <p:extLst>
      <p:ext uri="{BB962C8B-B14F-4D97-AF65-F5344CB8AC3E}">
        <p14:creationId xmlns:p14="http://schemas.microsoft.com/office/powerpoint/2010/main" val="261785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52BD65C-3ABE-490A-9027-D2733EE3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Landscape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338848A-EAB6-49C8-9DA4-FE57087AF921}"/>
              </a:ext>
            </a:extLst>
          </p:cNvPr>
          <p:cNvSpPr/>
          <p:nvPr/>
        </p:nvSpPr>
        <p:spPr>
          <a:xfrm>
            <a:off x="2280338" y="2875472"/>
            <a:ext cx="5206937" cy="1982704"/>
          </a:xfrm>
          <a:prstGeom prst="rect">
            <a:avLst/>
          </a:prstGeom>
          <a:gradFill flip="none" rotWithShape="1">
            <a:gsLst>
              <a:gs pos="50000">
                <a:srgbClr val="689EC0"/>
              </a:gs>
              <a:gs pos="0">
                <a:srgbClr val="CBEAFD"/>
              </a:gs>
              <a:gs pos="100000">
                <a:srgbClr val="045282"/>
              </a:gs>
            </a:gsLst>
            <a:lin ang="0" scaled="1"/>
            <a:tileRect/>
          </a:gra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216F77D-0199-437E-A2A6-D623589FBBA4}"/>
              </a:ext>
            </a:extLst>
          </p:cNvPr>
          <p:cNvSpPr/>
          <p:nvPr/>
        </p:nvSpPr>
        <p:spPr>
          <a:xfrm rot="16200000">
            <a:off x="927649" y="3528936"/>
            <a:ext cx="1982704" cy="675776"/>
          </a:xfrm>
          <a:prstGeom prst="rect">
            <a:avLst/>
          </a:prstGeom>
          <a:solidFill>
            <a:srgbClr val="045282"/>
          </a:solidFill>
          <a:ln w="28575" cap="flat" cmpd="sng" algn="ctr">
            <a:solidFill>
              <a:srgbClr val="045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C00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Non-Relational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7D34237-C457-4E0E-9AF7-3A63207B8D7E}"/>
              </a:ext>
            </a:extLst>
          </p:cNvPr>
          <p:cNvSpPr/>
          <p:nvPr/>
        </p:nvSpPr>
        <p:spPr>
          <a:xfrm>
            <a:off x="2250770" y="684604"/>
            <a:ext cx="5236505" cy="1978083"/>
          </a:xfrm>
          <a:prstGeom prst="rect">
            <a:avLst/>
          </a:prstGeom>
          <a:gradFill flip="none" rotWithShape="1">
            <a:gsLst>
              <a:gs pos="50000">
                <a:srgbClr val="789366"/>
              </a:gs>
              <a:gs pos="0">
                <a:srgbClr val="C4E1B1"/>
              </a:gs>
              <a:gs pos="100000">
                <a:srgbClr val="2C451B"/>
              </a:gs>
            </a:gsLst>
            <a:lin ang="0" scaled="1"/>
            <a:tileRect/>
          </a:gra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9F62CF1-00DA-4BD7-A350-CF7BBCC5F545}"/>
              </a:ext>
            </a:extLst>
          </p:cNvPr>
          <p:cNvSpPr/>
          <p:nvPr/>
        </p:nvSpPr>
        <p:spPr>
          <a:xfrm rot="16200000">
            <a:off x="920117" y="1335759"/>
            <a:ext cx="1978081" cy="675776"/>
          </a:xfrm>
          <a:prstGeom prst="rect">
            <a:avLst/>
          </a:prstGeom>
          <a:solidFill>
            <a:srgbClr val="2C451B"/>
          </a:solidFill>
          <a:ln w="28575" cap="flat" cmpd="sng" algn="ctr">
            <a:solidFill>
              <a:srgbClr val="2C451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Databases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1C93019D-3A0D-44A0-A350-B05A96A67855}"/>
              </a:ext>
            </a:extLst>
          </p:cNvPr>
          <p:cNvSpPr/>
          <p:nvPr/>
        </p:nvSpPr>
        <p:spPr>
          <a:xfrm>
            <a:off x="120769" y="1368724"/>
            <a:ext cx="1265207" cy="2886973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Collect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15B0548-1D27-4BC3-9A2E-55ECD445745C}"/>
              </a:ext>
            </a:extLst>
          </p:cNvPr>
          <p:cNvSpPr/>
          <p:nvPr/>
        </p:nvSpPr>
        <p:spPr>
          <a:xfrm>
            <a:off x="2765597" y="1152772"/>
            <a:ext cx="1276709" cy="943154"/>
          </a:xfrm>
          <a:prstGeom prst="rect">
            <a:avLst/>
          </a:prstGeom>
          <a:solidFill>
            <a:srgbClr val="CC3300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Apply Schema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83D3A2C-62C2-49E3-AF27-71B6FA32DC38}"/>
              </a:ext>
            </a:extLst>
          </p:cNvPr>
          <p:cNvSpPr/>
          <p:nvPr/>
        </p:nvSpPr>
        <p:spPr>
          <a:xfrm>
            <a:off x="4682522" y="1152772"/>
            <a:ext cx="1276709" cy="943154"/>
          </a:xfrm>
          <a:prstGeom prst="rect">
            <a:avLst/>
          </a:prstGeom>
          <a:solidFill>
            <a:srgbClr val="2C451B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Write Data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48BDBAAB-BC4C-4C54-8186-693D5E1FDEC7}"/>
              </a:ext>
            </a:extLst>
          </p:cNvPr>
          <p:cNvSpPr/>
          <p:nvPr/>
        </p:nvSpPr>
        <p:spPr>
          <a:xfrm>
            <a:off x="7668844" y="1368723"/>
            <a:ext cx="1314130" cy="2886973"/>
          </a:xfrm>
          <a:prstGeom prst="roundRect">
            <a:avLst/>
          </a:prstGeom>
          <a:solidFill>
            <a:srgbClr val="FFCC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Analyze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0F13FDBE-000A-451F-8C39-0A58337874D1}"/>
              </a:ext>
            </a:extLst>
          </p:cNvPr>
          <p:cNvSpPr/>
          <p:nvPr/>
        </p:nvSpPr>
        <p:spPr>
          <a:xfrm>
            <a:off x="2765596" y="3395247"/>
            <a:ext cx="1276709" cy="943154"/>
          </a:xfrm>
          <a:prstGeom prst="rect">
            <a:avLst/>
          </a:prstGeom>
          <a:solidFill>
            <a:srgbClr val="045282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Write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C0B41607-8A04-4CF6-9098-1083C07796E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 bwMode="auto">
          <a:xfrm flipV="1">
            <a:off x="1385976" y="1624349"/>
            <a:ext cx="1379621" cy="1187862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CB8C236D-FCB4-44F7-BC3E-0C2E07BB56EC}"/>
              </a:ext>
            </a:extLst>
          </p:cNvPr>
          <p:cNvCxnSpPr>
            <a:stCxn id="6" idx="3"/>
            <a:endCxn id="28" idx="1"/>
          </p:cNvCxnSpPr>
          <p:nvPr/>
        </p:nvCxnSpPr>
        <p:spPr bwMode="auto">
          <a:xfrm>
            <a:off x="4042306" y="1624349"/>
            <a:ext cx="640216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16F00E5-470C-43CA-B7C0-8706D7A174A2}"/>
              </a:ext>
            </a:extLst>
          </p:cNvPr>
          <p:cNvCxnSpPr/>
          <p:nvPr/>
        </p:nvCxnSpPr>
        <p:spPr bwMode="auto">
          <a:xfrm flipH="1" flipV="1">
            <a:off x="5959231" y="1736785"/>
            <a:ext cx="1709613" cy="419819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EC3DCCB3-6AE6-4E36-9A44-B99E9E3E7B11}"/>
              </a:ext>
            </a:extLst>
          </p:cNvPr>
          <p:cNvCxnSpPr/>
          <p:nvPr/>
        </p:nvCxnSpPr>
        <p:spPr bwMode="auto">
          <a:xfrm>
            <a:off x="5959231" y="1859209"/>
            <a:ext cx="1709613" cy="46992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7AD55B7-526C-4739-9A13-2F74D2028969}"/>
              </a:ext>
            </a:extLst>
          </p:cNvPr>
          <p:cNvCxnSpPr>
            <a:stCxn id="5" idx="3"/>
          </p:cNvCxnSpPr>
          <p:nvPr/>
        </p:nvCxnSpPr>
        <p:spPr bwMode="auto">
          <a:xfrm>
            <a:off x="1385976" y="2812211"/>
            <a:ext cx="1379620" cy="105461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47B0EA5-C503-4716-A2C9-1879C3DE3FCB}"/>
              </a:ext>
            </a:extLst>
          </p:cNvPr>
          <p:cNvCxnSpPr>
            <a:stCxn id="34" idx="3"/>
          </p:cNvCxnSpPr>
          <p:nvPr/>
        </p:nvCxnSpPr>
        <p:spPr bwMode="auto">
          <a:xfrm flipV="1">
            <a:off x="4042305" y="3547647"/>
            <a:ext cx="3626539" cy="319177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9554C840-9DAB-49A8-9ADC-65181B8A399F}"/>
              </a:ext>
            </a:extLst>
          </p:cNvPr>
          <p:cNvCxnSpPr/>
          <p:nvPr/>
        </p:nvCxnSpPr>
        <p:spPr bwMode="auto">
          <a:xfrm flipH="1">
            <a:off x="4042305" y="3347049"/>
            <a:ext cx="3626539" cy="352998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triangle"/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685A875-B3FC-4C23-9F16-37A108718FCB}"/>
              </a:ext>
            </a:extLst>
          </p:cNvPr>
          <p:cNvSpPr/>
          <p:nvPr/>
        </p:nvSpPr>
        <p:spPr>
          <a:xfrm>
            <a:off x="4934467" y="3395247"/>
            <a:ext cx="1740267" cy="679329"/>
          </a:xfrm>
          <a:prstGeom prst="rect">
            <a:avLst/>
          </a:prstGeom>
          <a:solidFill>
            <a:srgbClr val="CC33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Apply Schema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F351480-C293-40EC-BA70-182A1C645E99}"/>
              </a:ext>
            </a:extLst>
          </p:cNvPr>
          <p:cNvSpPr/>
          <p:nvPr/>
        </p:nvSpPr>
        <p:spPr>
          <a:xfrm>
            <a:off x="5086867" y="3547647"/>
            <a:ext cx="1740267" cy="679329"/>
          </a:xfrm>
          <a:prstGeom prst="rect">
            <a:avLst/>
          </a:prstGeom>
          <a:solidFill>
            <a:srgbClr val="CC33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Apply Schema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952601A-07F8-4730-9CF1-FFE8C5C13C55}"/>
              </a:ext>
            </a:extLst>
          </p:cNvPr>
          <p:cNvSpPr/>
          <p:nvPr/>
        </p:nvSpPr>
        <p:spPr>
          <a:xfrm>
            <a:off x="5239267" y="3700047"/>
            <a:ext cx="1740267" cy="679329"/>
          </a:xfrm>
          <a:prstGeom prst="rect">
            <a:avLst/>
          </a:prstGeom>
          <a:solidFill>
            <a:srgbClr val="CC33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Apply Schema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1A815EA3-C4D3-4C3A-8DCE-7EF6E4484DA4}"/>
              </a:ext>
            </a:extLst>
          </p:cNvPr>
          <p:cNvSpPr/>
          <p:nvPr/>
        </p:nvSpPr>
        <p:spPr>
          <a:xfrm>
            <a:off x="2977758" y="735001"/>
            <a:ext cx="3237781" cy="315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C451B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Schema on Write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95D545A8-FE16-457C-AC74-7364E2C1E388}"/>
              </a:ext>
            </a:extLst>
          </p:cNvPr>
          <p:cNvSpPr/>
          <p:nvPr/>
        </p:nvSpPr>
        <p:spPr>
          <a:xfrm>
            <a:off x="2977758" y="2927079"/>
            <a:ext cx="3237781" cy="3157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45282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Schema on Read</a:t>
            </a:r>
          </a:p>
        </p:txBody>
      </p:sp>
    </p:spTree>
    <p:extLst>
      <p:ext uri="{BB962C8B-B14F-4D97-AF65-F5344CB8AC3E}">
        <p14:creationId xmlns:p14="http://schemas.microsoft.com/office/powerpoint/2010/main" val="135553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University of Virginia Darden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F47321"/>
      </a:accent1>
      <a:accent2>
        <a:srgbClr val="0C255B"/>
      </a:accent2>
      <a:accent3>
        <a:srgbClr val="007681"/>
      </a:accent3>
      <a:accent4>
        <a:srgbClr val="F6BB00"/>
      </a:accent4>
      <a:accent5>
        <a:srgbClr val="71A100"/>
      </a:accent5>
      <a:accent6>
        <a:srgbClr val="757070"/>
      </a:accent6>
      <a:hlink>
        <a:srgbClr val="0C255B"/>
      </a:hlink>
      <a:folHlink>
        <a:srgbClr val="0C255B"/>
      </a:folHlink>
    </a:clrScheme>
    <a:fontScheme name="Custom 24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732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SMIT v2017">
  <a:themeElements>
    <a:clrScheme name="MSMIT2017">
      <a:dk1>
        <a:srgbClr val="000000"/>
      </a:dk1>
      <a:lt1>
        <a:srgbClr val="FFFFFF"/>
      </a:lt1>
      <a:dk2>
        <a:srgbClr val="151515"/>
      </a:dk2>
      <a:lt2>
        <a:srgbClr val="FFFFFF"/>
      </a:lt2>
      <a:accent1>
        <a:srgbClr val="012158"/>
      </a:accent1>
      <a:accent2>
        <a:srgbClr val="C00000"/>
      </a:accent2>
      <a:accent3>
        <a:srgbClr val="FF6600"/>
      </a:accent3>
      <a:accent4>
        <a:srgbClr val="00B050"/>
      </a:accent4>
      <a:accent5>
        <a:srgbClr val="00B0F0"/>
      </a:accent5>
      <a:accent6>
        <a:srgbClr val="FFFF00"/>
      </a:accent6>
      <a:hlink>
        <a:srgbClr val="002060"/>
      </a:hlink>
      <a:folHlink>
        <a:srgbClr val="7030A0"/>
      </a:folHlink>
    </a:clrScheme>
    <a:fontScheme name="MSMIT17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noAutofit/>
      </a:bodyPr>
      <a:lstStyle>
        <a:defPPr algn="ctr"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ln>
          <a:headEnd type="none" w="med" len="med"/>
          <a:tailEnd type="arrow"/>
        </a:ln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/>
      </a:spPr>
      <a:bodyPr/>
      <a:lstStyle/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lnDef>
    <a:txDef>
      <a:spPr bwMode="auto">
        <a:ln>
          <a:noFill/>
          <a:headEnd/>
          <a:tailEnd/>
        </a:ln>
      </a:spPr>
      <a:bodyPr wrap="square" lIns="0" tIns="0" rIns="0" bIns="0" rtlCol="0" anchor="ctr" anchorCtr="0">
        <a:spAutoFit/>
      </a:bodyPr>
      <a:lstStyle>
        <a:defPPr algn="ctr">
          <a:defRPr sz="1100" dirty="0" smtClean="0">
            <a:solidFill>
              <a:schemeClr val="tx1">
                <a:lumMod val="90000"/>
                <a:lumOff val="10000"/>
              </a:schemeClr>
            </a:solidFill>
            <a:effectLst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>
    <a:extraClrScheme>
      <a:clrScheme name="1_Mod1 May 2005 v3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1 May 2005 v3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1 May 2005 v3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1 May 2005 v3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1 May 2005 v3 5">
        <a:dk1>
          <a:srgbClr val="000000"/>
        </a:dk1>
        <a:lt1>
          <a:srgbClr val="EAEAEA"/>
        </a:lt1>
        <a:dk2>
          <a:srgbClr val="003366"/>
        </a:dk2>
        <a:lt2>
          <a:srgbClr val="808080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ack Header Test.pptx" id="{49FF750F-EE0B-4726-9E05-7E43F39F9E4A}" vid="{4C85D6C5-9714-4EF9-B139-603F82392C0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BlackWhiteFilmingTemplate</Template>
  <TotalTime>4078</TotalTime>
  <Words>963</Words>
  <Application>Microsoft Office PowerPoint</Application>
  <PresentationFormat>On-screen Show (16:9)</PresentationFormat>
  <Paragraphs>296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Franklin Gothic Book</vt:lpstr>
      <vt:lpstr>Segoe UI</vt:lpstr>
      <vt:lpstr>Segoe UI Light</vt:lpstr>
      <vt:lpstr>Segoe UI Semilight</vt:lpstr>
      <vt:lpstr>Tahoma</vt:lpstr>
      <vt:lpstr>Times New Roman</vt:lpstr>
      <vt:lpstr>Verdana</vt:lpstr>
      <vt:lpstr>Wingdings</vt:lpstr>
      <vt:lpstr>Office Theme</vt:lpstr>
      <vt:lpstr>MSMIT v2017</vt:lpstr>
      <vt:lpstr>Video 1: The 10,000-Foot View of the Data Storage Landscape</vt:lpstr>
      <vt:lpstr>Data Storage Landscape</vt:lpstr>
      <vt:lpstr>Data Storage Landscape</vt:lpstr>
      <vt:lpstr>Data Storage Landscape</vt:lpstr>
      <vt:lpstr>Data Storage Landscape</vt:lpstr>
      <vt:lpstr>Data Storage Landscape</vt:lpstr>
      <vt:lpstr>Video 2: Challenges of Schema-on-Read</vt:lpstr>
      <vt:lpstr>Data Storage Landscape</vt:lpstr>
      <vt:lpstr>Data Storage Landscape</vt:lpstr>
      <vt:lpstr>Schema-on-Read Challenges</vt:lpstr>
      <vt:lpstr>Permissions in a Relational DB</vt:lpstr>
      <vt:lpstr>Permissions in alternate data models…</vt:lpstr>
      <vt:lpstr>Permissions in alternate data models…</vt:lpstr>
      <vt:lpstr>Schema-on-Read Challenges</vt:lpstr>
      <vt:lpstr>Security and Legal Compliance</vt:lpstr>
      <vt:lpstr>Video 3: Primer on the Current Legal Environment of Data Storage</vt:lpstr>
      <vt:lpstr>Privacy Policies: US-based Best Practices?</vt:lpstr>
      <vt:lpstr>Fair Information Practice Principles (FIPPS)</vt:lpstr>
      <vt:lpstr>Fair Information Practice Principles (FIPPS)</vt:lpstr>
      <vt:lpstr>Fair Information Practice Principles (FIPPS)</vt:lpstr>
      <vt:lpstr>E.U. Privacy:  General Data Protection Regs</vt:lpstr>
      <vt:lpstr>E.U.’s GDPR: Right to be Forgotten</vt:lpstr>
      <vt:lpstr>EU-US Privacy Shield</vt:lpstr>
      <vt:lpstr>Video 4: Creating User Access with a Data Analytics Platform</vt:lpstr>
      <vt:lpstr>Analytics Platform Infrastructure</vt:lpstr>
      <vt:lpstr>Analytics Platform Infrastructure</vt:lpstr>
      <vt:lpstr>Analytics Platform Infrastructure</vt:lpstr>
      <vt:lpstr>Analytics Platform Infrastructure</vt:lpstr>
      <vt:lpstr>Analytics Platform Infrastructure</vt:lpstr>
      <vt:lpstr>Analytics Platform Infrastructure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Claggett, Jennifer (jlc3xa)</dc:creator>
  <cp:lastModifiedBy>Salge, Carolina A.</cp:lastModifiedBy>
  <cp:revision>123</cp:revision>
  <dcterms:created xsi:type="dcterms:W3CDTF">2015-09-01T20:10:04Z</dcterms:created>
  <dcterms:modified xsi:type="dcterms:W3CDTF">2020-06-02T22:15:06Z</dcterms:modified>
</cp:coreProperties>
</file>